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ink/ink9.xml" ContentType="application/inkml+xml"/>
  <Override PartName="/ppt/notesSlides/notesSlide12.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14.xml" ContentType="application/vnd.openxmlformats-officedocument.presentationml.notesSlide+xml"/>
  <Override PartName="/ppt/ink/ink25.xml" ContentType="application/inkml+xml"/>
  <Override PartName="/ppt/notesSlides/notesSlide15.xml" ContentType="application/vnd.openxmlformats-officedocument.presentationml.notesSlide+xml"/>
  <Override PartName="/ppt/ink/ink26.xml" ContentType="application/inkml+xml"/>
  <Override PartName="/ppt/ink/ink27.xml" ContentType="application/inkml+xml"/>
  <Override PartName="/ppt/notesSlides/notesSlide16.xml" ContentType="application/vnd.openxmlformats-officedocument.presentationml.notesSlide+xml"/>
  <Override PartName="/ppt/ink/ink28.xml" ContentType="application/inkml+xml"/>
  <Override PartName="/ppt/notesSlides/notesSlide17.xml" ContentType="application/vnd.openxmlformats-officedocument.presentationml.notesSlide+xml"/>
  <Override PartName="/ppt/ink/ink29.xml" ContentType="application/inkml+xml"/>
  <Override PartName="/ppt/notesSlides/notesSlide18.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9.xml" ContentType="application/vnd.openxmlformats-officedocument.presentationml.notesSlide+xml"/>
  <Override PartName="/ppt/ink/ink34.xml" ContentType="application/inkml+xml"/>
  <Override PartName="/ppt/notesSlides/notesSlide20.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797" r:id="rId2"/>
    <p:sldMasterId id="2147483811" r:id="rId3"/>
    <p:sldMasterId id="2147483825" r:id="rId4"/>
    <p:sldMasterId id="2147483854" r:id="rId5"/>
    <p:sldMasterId id="2147483868" r:id="rId6"/>
    <p:sldMasterId id="2147483882" r:id="rId7"/>
    <p:sldMasterId id="2147483896" r:id="rId8"/>
  </p:sldMasterIdLst>
  <p:notesMasterIdLst>
    <p:notesMasterId r:id="rId92"/>
  </p:notesMasterIdLst>
  <p:sldIdLst>
    <p:sldId id="256" r:id="rId9"/>
    <p:sldId id="260" r:id="rId10"/>
    <p:sldId id="344" r:id="rId11"/>
    <p:sldId id="458" r:id="rId12"/>
    <p:sldId id="390" r:id="rId13"/>
    <p:sldId id="349" r:id="rId14"/>
    <p:sldId id="350" r:id="rId15"/>
    <p:sldId id="351" r:id="rId16"/>
    <p:sldId id="266" r:id="rId17"/>
    <p:sldId id="457" r:id="rId18"/>
    <p:sldId id="456" r:id="rId19"/>
    <p:sldId id="274" r:id="rId20"/>
    <p:sldId id="406" r:id="rId21"/>
    <p:sldId id="408" r:id="rId22"/>
    <p:sldId id="409" r:id="rId23"/>
    <p:sldId id="410" r:id="rId24"/>
    <p:sldId id="400" r:id="rId25"/>
    <p:sldId id="490" r:id="rId26"/>
    <p:sldId id="491" r:id="rId27"/>
    <p:sldId id="459" r:id="rId28"/>
    <p:sldId id="461" r:id="rId29"/>
    <p:sldId id="411" r:id="rId30"/>
    <p:sldId id="434" r:id="rId31"/>
    <p:sldId id="492" r:id="rId32"/>
    <p:sldId id="413" r:id="rId33"/>
    <p:sldId id="435" r:id="rId34"/>
    <p:sldId id="407" r:id="rId35"/>
    <p:sldId id="401" r:id="rId36"/>
    <p:sldId id="402" r:id="rId37"/>
    <p:sldId id="403" r:id="rId38"/>
    <p:sldId id="468" r:id="rId39"/>
    <p:sldId id="404" r:id="rId40"/>
    <p:sldId id="414" r:id="rId41"/>
    <p:sldId id="437" r:id="rId42"/>
    <p:sldId id="438" r:id="rId43"/>
    <p:sldId id="439" r:id="rId44"/>
    <p:sldId id="471" r:id="rId45"/>
    <p:sldId id="462" r:id="rId46"/>
    <p:sldId id="469" r:id="rId47"/>
    <p:sldId id="470" r:id="rId48"/>
    <p:sldId id="424" r:id="rId49"/>
    <p:sldId id="440" r:id="rId50"/>
    <p:sldId id="423" r:id="rId51"/>
    <p:sldId id="417" r:id="rId52"/>
    <p:sldId id="389" r:id="rId53"/>
    <p:sldId id="443" r:id="rId54"/>
    <p:sldId id="444" r:id="rId55"/>
    <p:sldId id="290" r:id="rId56"/>
    <p:sldId id="405" r:id="rId57"/>
    <p:sldId id="359" r:id="rId58"/>
    <p:sldId id="295" r:id="rId59"/>
    <p:sldId id="445" r:id="rId60"/>
    <p:sldId id="448" r:id="rId61"/>
    <p:sldId id="449" r:id="rId62"/>
    <p:sldId id="450" r:id="rId63"/>
    <p:sldId id="451" r:id="rId64"/>
    <p:sldId id="452" r:id="rId65"/>
    <p:sldId id="453" r:id="rId66"/>
    <p:sldId id="454" r:id="rId67"/>
    <p:sldId id="467" r:id="rId68"/>
    <p:sldId id="455" r:id="rId69"/>
    <p:sldId id="427" r:id="rId70"/>
    <p:sldId id="428" r:id="rId71"/>
    <p:sldId id="306" r:id="rId72"/>
    <p:sldId id="472" r:id="rId73"/>
    <p:sldId id="473" r:id="rId74"/>
    <p:sldId id="474" r:id="rId75"/>
    <p:sldId id="475" r:id="rId76"/>
    <p:sldId id="476" r:id="rId77"/>
    <p:sldId id="477" r:id="rId78"/>
    <p:sldId id="431" r:id="rId79"/>
    <p:sldId id="478" r:id="rId80"/>
    <p:sldId id="480" r:id="rId81"/>
    <p:sldId id="343" r:id="rId82"/>
    <p:sldId id="481" r:id="rId83"/>
    <p:sldId id="482" r:id="rId84"/>
    <p:sldId id="483" r:id="rId85"/>
    <p:sldId id="485" r:id="rId86"/>
    <p:sldId id="486" r:id="rId87"/>
    <p:sldId id="487" r:id="rId88"/>
    <p:sldId id="488" r:id="rId89"/>
    <p:sldId id="489" r:id="rId90"/>
    <p:sldId id="484" r:id="rId91"/>
  </p:sldIdLst>
  <p:sldSz cx="11430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3300"/>
    <a:srgbClr val="FF0000"/>
    <a:srgbClr val="CCC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8" autoAdjust="0"/>
    <p:restoredTop sz="94660"/>
  </p:normalViewPr>
  <p:slideViewPr>
    <p:cSldViewPr>
      <p:cViewPr varScale="1">
        <p:scale>
          <a:sx n="84" d="100"/>
          <a:sy n="84" d="100"/>
        </p:scale>
        <p:origin x="830" y="82"/>
      </p:cViewPr>
      <p:guideLst>
        <p:guide orient="horz" pos="2160"/>
        <p:guide pos="360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_rels/viewProps.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8.xml"/><Relationship Id="rId7" Type="http://schemas.openxmlformats.org/officeDocument/2006/relationships/slide" Target="slides/slide30.xml"/><Relationship Id="rId2" Type="http://schemas.openxmlformats.org/officeDocument/2006/relationships/slide" Target="slides/slide7.xml"/><Relationship Id="rId1" Type="http://schemas.openxmlformats.org/officeDocument/2006/relationships/slide" Target="slides/slide6.xml"/><Relationship Id="rId6" Type="http://schemas.openxmlformats.org/officeDocument/2006/relationships/slide" Target="slides/slide29.xml"/><Relationship Id="rId11" Type="http://schemas.openxmlformats.org/officeDocument/2006/relationships/slide" Target="slides/slide78.xml"/><Relationship Id="rId5" Type="http://schemas.openxmlformats.org/officeDocument/2006/relationships/slide" Target="slides/slide12.xml"/><Relationship Id="rId10" Type="http://schemas.openxmlformats.org/officeDocument/2006/relationships/slide" Target="slides/slide74.xml"/><Relationship Id="rId4" Type="http://schemas.openxmlformats.org/officeDocument/2006/relationships/slide" Target="slides/slide9.xml"/><Relationship Id="rId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90.wmf"/><Relationship Id="rId7" Type="http://schemas.openxmlformats.org/officeDocument/2006/relationships/image" Target="../media/image93.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2.wmf"/><Relationship Id="rId5" Type="http://schemas.openxmlformats.org/officeDocument/2006/relationships/image" Target="../media/image72.wmf"/><Relationship Id="rId4" Type="http://schemas.openxmlformats.org/officeDocument/2006/relationships/image" Target="../media/image91.wmf"/><Relationship Id="rId9"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2" Type="http://schemas.openxmlformats.org/officeDocument/2006/relationships/image" Target="../media/image107.wmf"/><Relationship Id="rId1" Type="http://schemas.openxmlformats.org/officeDocument/2006/relationships/image" Target="../media/image72.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image" Target="../media/image123.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54.wmf"/><Relationship Id="rId4" Type="http://schemas.openxmlformats.org/officeDocument/2006/relationships/image" Target="../media/image15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png"/></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0:03.170"/>
    </inkml:context>
    <inkml:brush xml:id="br0">
      <inkml:brushProperty name="width" value="0.05292" units="cm"/>
      <inkml:brushProperty name="height" value="0.05292" units="cm"/>
      <inkml:brushProperty name="color" value="#FF0000"/>
    </inkml:brush>
  </inkml:definitions>
  <inkml:trace contextRef="#ctx0" brushRef="#br0">27811 11659,'0'0,"0"0,25 0,-25-24,49 24,-24 0,-25-25,25 25,0 0,-25-50,24 50,1 0,25 0,-50-25,25 25,-1 0,1 0,0 0,0 0,49 0,-49 0,0 0,0 0,24 0</inkml:trace>
  <inkml:trace contextRef="#ctx0" brushRef="#br0" timeOffset="1786.1021">14315 11610,'25'0,"-1"0,-24-25,25 25,0-25,25 25,-26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1:29.739"/>
    </inkml:context>
    <inkml:brush xml:id="br0">
      <inkml:brushProperty name="width" value="0.05292" units="cm"/>
      <inkml:brushProperty name="height" value="0.05292" units="cm"/>
    </inkml:brush>
  </inkml:definitions>
  <inkml:trace contextRef="#ctx0" brushRef="#br0">21013 8038,'0'-25,"0"25,0-25,25 25,0 0,0-25,24 25,-24 0,0 0,0 0,-1 0,1 0,25 0,-25 0,0 0,-1 0,1 0,0 0,25 0,-26 0,1 0,0 0,0 0,0 0,24 0,-24 0,0 0,0 0,-1 0,1 0,25 0,-25 0,-1 0,1 0,0 0,0 0,25 0</inkml:trace>
  <inkml:trace contextRef="#ctx0" brushRef="#br0" timeOffset="1617.0925">21336 7814,'-50'0,"25"0,25 0,-25 0,25 25,-24-25,24 25,-25-25,25 50,-25-50,-25 24,26 1,-1 0,25 0,0 0,0-25,25 0,24 0,-49 49,25-49,-25 25,25-25,0 0,-1 0</inkml:trace>
  <inkml:trace contextRef="#ctx0" brushRef="#br0" timeOffset="2800.1601">21063 8633,'0'0,"25"0,24 0,-24 0,-25-50,25 50,0 0,-1 0</inkml:trace>
  <inkml:trace contextRef="#ctx0" brushRef="#br0" timeOffset="3470.1985">21708 8310,'0'0,"0"25,0 0,-25 0,-25 25,50-26,-24 1,24 0,-25 0,0 0,25 24,-25-24,25 0,-25-25,25 25,0-1,-49 1</inkml:trace>
  <inkml:trace contextRef="#ctx0" brushRef="#br0" timeOffset="4111.2352">21410 8559,'0'0,"25"0,-25 0,50 0,-26 49,1-49,0 25,0 0,0 0,24-1,-24 1,0 25,0-25,-1-1</inkml:trace>
  <inkml:trace contextRef="#ctx0" brushRef="#br0" timeOffset="6783.388">28009 8038,'25'0,"-25"0,25 0,-25-25,25 25,-1 0,-24-25,25 25,0 0,0 0,-25-50,50 50,-26 0,1 0,0 0,0 0,0 0,24 0,-24 0,0 0,0 0,-1 0,1 0,25 0,-25 0</inkml:trace>
  <inkml:trace contextRef="#ctx0" brushRef="#br0" timeOffset="7711.4411">28456 7839,'0'0,"25"0,-1 0,1 0,25 0,-25 25,-1-25,-24 25,25-25,-25 25,25 24,-25-24,0 0,0 0,0-1,0 1,0-25,0 50,-25-25,25-1,-25-24</inkml:trace>
  <inkml:trace contextRef="#ctx0" brushRef="#br0" timeOffset="15510.8872">27637 8782,'50'0,"-25"0,-1 0,1 0,0 0,0 0,24 0,-24 0,0 0,0 0,0 0,-1 0</inkml:trace>
  <inkml:trace contextRef="#ctx0" brushRef="#br0" timeOffset="16120.9221">27885 8683,'0'0,"0"24,0 26,0-25,-49 0,49-1,0 1,0 0,0 25,0-26</inkml:trace>
  <inkml:trace contextRef="#ctx0" brushRef="#br0" timeOffset="16781.9598">28555 8608,'0'0,"-25"25,25 0,-25 24,1-24,24 0,-50 0,50 0,-25-1,0 26,25-25,-24 0,24-1,-25-24,25 25,-25 0</inkml:trace>
  <inkml:trace contextRef="#ctx0" brushRef="#br0" timeOffset="17472.9994">28208 8757,'0'0,"25"0,24 25,-24-25,-25 25,25-25,-25 24,25-24,-25 50,24-25,1-25,25 25,-50-1,25-24,-25 25,24-25,-24 25,25-25,0 50</inkml:trace>
  <inkml:trace contextRef="#ctx0" brushRef="#br0" timeOffset="20026.1455">25181 3547,'0'25,"0"0,0 0,0 0,0 24,0-24,0 0,0 0,0 0,0-1,0 26,0-25,0 24,0 26,0-26,0 26,0-1,0-24,25 24,-25-49,0 50,0-51,0 1,0 0,0 0</inkml:trace>
  <inkml:trace contextRef="#ctx0" brushRef="#br0" timeOffset="21150.2098">25156 3349,'-25'0,"-24"25,49 0,-25-1,0 1,25 0,-25 0,1-25,24 0,0-25,0 0,24 0,1 1,-25-26,25 50,-25-25,50 25,-26 0,1 0,-25 0,25 50,-25-25,0-1,0 1,25 0,-25 0,0 0,25-25,-25 49,0-24,49-25</inkml:trace>
  <inkml:trace contextRef="#ctx0" brushRef="#br0" timeOffset="23407.3389">25280 11213,'0'99,"0"50,0-50,0 50,-49-25,49-25,0 1,0 24,0-75,0 26,0-1,0-24,0-26,0 26,0-25,0 0</inkml:trace>
  <inkml:trace contextRef="#ctx0" brushRef="#br0" timeOffset="24334.3919">24958 12255,'0'25,"0"-1,0-24,0 25,0 0,0 0,25 0,-25-1,0 26,0-25,24-25,-24 25,0 0,25-1,25 1,-25-25,-1 0,1 0,-25 0,25 0,-25-25,0 1,25 24,-25-25,0 0,49 25,-49-50,0 25,25 25,-25-24,25-1</inkml:trace>
  <inkml:trace contextRef="#ctx0" brushRef="#br0" timeOffset="25874.48">25454 12180,'0'25,"0"0,0 0,-25 0,25-1,-25 1,25 50,-24-51,24 1,-25 0,25 25,-25-50,25 25,0-1,-25-24,25 25,-50 0,50 0,-24 24,24-24,-25 0</inkml:trace>
  <inkml:trace contextRef="#ctx0" brushRef="#br0" timeOffset="26504.516">24908 12404,'25'0,"0"0,-25 24,25 1,-25 0,24 25,1-25,0-1,25 1,-26 0,-24 0,25 24,0-49,-25 25,25-25</inkml:trace>
  <inkml:trace contextRef="#ctx0" brushRef="#br0" timeOffset="27263.5594">25578 12677,'25'0,"0"0,-1 0,1 0,0-25,0 25,24 0,-24-25,0 25,0 0</inkml:trace>
  <inkml:trace contextRef="#ctx0" brushRef="#br0" timeOffset="28546.6328">25876 12428,'0'25,"0"0,0 25,0-25,0-25,25 0,24 0,-24 0,-25 0,25-50,-25 25,0 0,0 0,0 1,0-1,0-25,0 75,0 0,0 0,0-1,0 1,0 0,0 25,0-1,0-24,0 50,0-26,0 75,0-25,0 1,0 24,0-75,0 26,0-1,0-49,0 25,0-26,0 26,0-50,0 25,-25-25,-25 0,26 0,24-50,-25 25,25 1,-25-1,25 0,-25 0,25-24</inkml:trace>
  <inkml:trace contextRef="#ctx0" brushRef="#br0" timeOffset="30850.7646">25206 3250,'0'0,"0"25,0-1,0 1,0 25,0-25,0-1,0 1,0 50,0-51,0 1,0 0,0 0,0 0,0 49,0-24,0-1,0 1,0 24,0-24,0 0,0-1,0-24,0 0,0 0,0 24,0-24,0 0,0 0,0-1,0 1</inkml:trace>
  <inkml:trace contextRef="#ctx0" brushRef="#br0" timeOffset="32389.8526">25057 3423,'0'25,"0"0,-25 0,25-25,0-25,0 25,0-25,0 0,25 25,-25-24,0-26,25 50,-25-25,0 0,25 25,-25-24,24 24,-24-25,50 25,-25 0,-25 0,25 0,-25 25,0-1,0 1,0 25,0-25,24-25,-24 24,0 1,25-25,-25 25,0 0,25-25,-25 49,50-49,-50 25,25-25</inkml:trace>
  <inkml:trace contextRef="#ctx0" brushRef="#br0" timeOffset="33337.9069">25528 3423,'25'0,"0"0,0 0,0 0,-1 0,26 0,-25 0,0 0,-1 0,-24 0</inkml:trace>
  <inkml:trace contextRef="#ctx0" brushRef="#br0" timeOffset="33909.9396">25603 3275,'0'0,"0"24,0 1,0 25,0-50,0 25,0-1,0 26,0 0,0-26,0 1,0 0,0 0,0 0,0 24,25-49</inkml:trace>
  <inkml:trace contextRef="#ctx0" brushRef="#br0" timeOffset="35526.032">26000 3151,'-25'0,"25"24,0 26,0-25,0 0,0-1,0 1,0 0,0 25,25-26,0-24,24 0,-24 0,-25 0,25 0,-25-49,25 24,-25 0,0 0,0 1,0-1,0-25,0 25,0 1,0 24,0 24,0 26,0-25,0 0,0-1,0 1,0 0,0 49,0-24,0 24,0 1,0-26,0 26,0-1,0-24,0-25,0 49,0-49,0 0,0 0,0-1,0 26,-25-50,0 0,-25 0,50-25,-24 25,24-25,-25 1,25-1,-25 0,25 0,-25-24,25 24,0 0,0 0,0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6:41.581"/>
    </inkml:context>
    <inkml:brush xml:id="br0">
      <inkml:brushProperty name="width" value="0.05292" units="cm"/>
      <inkml:brushProperty name="height" value="0.05292" units="cm"/>
      <inkml:brushProperty name="color" value="#FF0000"/>
    </inkml:brush>
  </inkml:definitions>
  <inkml:trace contextRef="#ctx0" brushRef="#br0">7046 17514,'25'0,"-1"74,51 1,-1-50,-49 49,50 1,-51-51,1 1,-25 0,25-25,-25 50,50-50,-26-25,26 0,74-49,25-1,99-74,0-49,-74 74,-50 49,-25 1,25-1,-49 26,-26 24,75-49,-49 24,-1 25,-24 0,24-24,-49 24,0 25,-25-25,49 25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08:36.631"/>
    </inkml:context>
    <inkml:brush xml:id="br0">
      <inkml:brushProperty name="width" value="0.05292" units="cm"/>
      <inkml:brushProperty name="height" value="0.05292" units="cm"/>
    </inkml:brush>
  </inkml:definitions>
  <inkml:trace contextRef="#ctx0" brushRef="#br0">6971 8261,'0'0,"25"0,0 0,0 0,0 0,24 0,-24 0,0 0,0 0,0 0,-1 0,26 0,0 0,-26 0,1 0,50 0,-51 25,1-25,0 0,25 0,-26 0,1 0,0 0</inkml:trace>
  <inkml:trace contextRef="#ctx0" brushRef="#br0" timeOffset="60782.0776">16101 11287,'0'50,"0"-50,0 25,25 0,-25-1,25 1,-25 0,0 25,49-26,-49 1,25-25,0 0,0 0,-25 0,25 0,49-74,-49 49,74-49,-25-1,50-24,-24 25,73-51,-49 1,-49 0,24 50,-25 0,-24-1,-25 50,0 1,-25 24</inkml:trace>
  <inkml:trace contextRef="#ctx0" brushRef="#br0" timeOffset="88331.8323">3076 13222,'25'0,"0"0,0 0,-25-24,25 24,-25-25,0 0,0-25,0 25,25 25,-25-24,0-1,0 0,0 0,24 25,-24-49,0 24,0 0,0 0,0 0,0 1,0-26,0 25</inkml:trace>
  <inkml:trace contextRef="#ctx0" brushRef="#br0" timeOffset="92344.2334">769 13892,'-25'0,"1"0,24-25,0 1,-25 24</inkml:trace>
  <inkml:trace contextRef="#ctx0" brushRef="#br0" timeOffset="103389.3379">16895 11982,'0'0,"25"0,24 0,-24 0,0 0,0 0,0 0,-1 0,26 0,-25 0,0 0,-1 0,1 0,0 0,-25 0,0 25</inkml:trace>
  <inkml:trace contextRef="#ctx0" brushRef="#br0" timeOffset="104020.401">16870 12255,'0'0,"25"0,0 0,24 0,-24 0,0 0,-25-50,25 50,0 0,-1 0,26 0,-25-25,0 25,-1 0,1 0</inkml:trace>
  <inkml:trace contextRef="#ctx0" brushRef="#br0" timeOffset="106819.6809">17887 11784,'-49'0,"49"0,0 24,-25-24,25 25,-25-25,0 0,25 0,0-25,0 1,0-1,0-25,0 25,0 0,0 25,0-24,25 24,0 0,24 0,-49 0,25 0,-25 24,0 1,0 25,0-25,0 0,0-1,0 1,0 0,0 25,0-26,0 1,0 0,0 0,0 0,0 24,0-24,0 0,0-25,0 25,0-1,-49-24,49 25,0 25,-25-50,0 25,0-25,0 0,1 0,-26 0,50 0,-25-50,25 25,0 0,0 1,0-1,0 25,50 0,-50-25,25 25,-1 0,1 0,0 0,0 0,24 0,-24 0,0 0,0 0,0 0,0 0,24 0,-24 0</inkml:trace>
  <inkml:trace contextRef="#ctx0" brushRef="#br0" timeOffset="107708.7698">18483 11684,'0'0,"0"50,0-25,-25-25,25 25,0-1,-25 1,25 0,0 25,-25-26,25 1,0 0,-49 0,49 0,-25 24,25-24,-25-25,25 25</inkml:trace>
  <inkml:trace contextRef="#ctx0" brushRef="#br0" timeOffset="108457.8447">18210 11808,'25'0,"-1"0,1 0,-25 0,25 0,-25 25,25-25,-25 25,49-25,-49 50,25-50,-25 24,25 1,-25 0,25-25,-25 25,25-25,-25 25,25-25,-25 49,49-49,-24 25</inkml:trace>
  <inkml:trace contextRef="#ctx0" brushRef="#br0" timeOffset="111012.1001">18756 11709,'0'-25,"0"0,-50 25,25-24,0 24,1 0,-1-25,0 25,-25 0,26 0,-1 0,0 0,0 0,25 0,-25 0,25 25,0-1,0 1,0 25,0-25,0 0,0-1,0 1,0 0,0 25,0-50,0 24,0 1,25 0,-25 0,0 0,25-25,-25 49,25-49,0 0,24 0,-24 0,-25-25,25 1,0-1,-25 0,24 0,-24 0,25 25,-25-49,50 24,-50 0,0 0,0 1,0-1,0-25,0 25,0 25,0 50,0-25,0 0,0-1,0 1,0 0,0 25,0-26,0 1,0 0,0 0,0 0,0 24,25-24,-25 0,24-25,-24 25,0-1,25-24,-25 25,25-25,0 0,24 0,-24 0</inkml:trace>
  <inkml:trace contextRef="#ctx0" brushRef="#br0" timeOffset="114028.4017">18731 11659,'-25'0,"25"-49,-25 24,0 25,1 0,-26 0,25 0,0 0,1 0,-1 0,25 50,-25-50,25 24,-50-24,50 25,0 0,0 0,0 0,0 24,0-24,0 0,0 0,0 0,0-1,0 26,25-50,0 0</inkml:trace>
  <inkml:trace contextRef="#ctx0" brushRef="#br0" timeOffset="115182.5171">17614 11287,'0'25,"-24"-25,24 25,0 0,-25-25,25 25,0-1,0 1,-50-25,50 50,0-25,0-1,0 1,0 0,0 49,-25 1,25-25,0 24,-24 0,24-24,0-25,0 24,0-24,0 0,0 0,0 0,0-1,0 26,0-25,0 0,0-1,0 51,0-50,24 24,1-24,25 25,-50-25,25-1,-1 1,1-25,-25 25,25-25,0 0</inkml:trace>
  <inkml:trace contextRef="#ctx0" brushRef="#br0" timeOffset="116286.6275">18880 11337,'24'25,"1"49,25 1,-25-1,49-24,-49-1,0 1,-25-25,49 24,-49-24,25-25,-25 25,0 0,0 0,0-1,0 26,0-25,0 0,0-1,0 1,0 0,0 0,-49-25,49 49,-25-49,0 25,0-25,0 25,0-25</inkml:trace>
  <inkml:trace contextRef="#ctx0" brushRef="#br0" timeOffset="117460.7449">19128 10766,'25'0,"-1"0,1 0,0 0,0 0,-25 25,0 25,0-25,0-1,0 1,0 0,0-25,0 25,0 24,-25-49,25 25,0 0,0 0,0-25,0 0,74 0,-49-25,25 25,-25-25,24 25,-24 0,0 0</inkml:trace>
  <inkml:trace contextRef="#ctx0" brushRef="#br0" timeOffset="118366.8355">19649 11535,'0'0,"0"0,0-24,25 24,-1-25,1-25,25 50,-25-25,-1 25,1-24,0 24,0 0,-25-25,49 25,-24 0</inkml:trace>
  <inkml:trace contextRef="#ctx0" brushRef="#br0" timeOffset="118919.8908">19698 11759,'0'0,"25"0,-25 0,50 0,-25-25,-1 25,26 0,0-25,-1 25,26 0,-26-25,26 25,-51-49,51 49</inkml:trace>
  <inkml:trace contextRef="#ctx0" brushRef="#br0" timeOffset="119806.9795">20467 11411,'0'0,"0"0,25 25,25 50,-25-51,-1 26,26 24,-50 1,25-50,0 49,-1-24,-24-1,0 1,0-25,0 0,0 24,0-74,0 1,0-26,0 25,0-24,0-1,0 25,0 0,0-49,0 49,50-49,-25 24,25-74,-26 25,26 24,-25 1,0 49,-25 0,24-24,-24 24,25 25,25-25</inkml:trace>
  <inkml:trace contextRef="#ctx0" brushRef="#br0" timeOffset="120664.0652">20740 10593,'25'0,"0"0,0 0,0 0,-25 25,0-1,0 1,0 0,0 0,0 0,0 24,0-24,49-25,-24 0,25-50,24 26,0-1,-49 25,50-50,-51 25,1 25,0 0</inkml:trace>
  <inkml:trace contextRef="#ctx0" brushRef="#br0" timeOffset="130683.067">6872 14661,'0'0</inkml:trace>
  <inkml:trace contextRef="#ctx0" brushRef="#br0" timeOffset="137762.7749">10147 14537,'25'0,"-25"0,25 50,-25-25,24-25,-24 24,25-24,-25 25,25-25,0 0,24 0,-24-25,25-24,-1-1,26 1,24-26,-24-24,-1 24,0 1,-49 49,50-49,-51 49,1-49,0 49,-25 0</inkml:trace>
  <inkml:trace contextRef="#ctx0" brushRef="#br0" timeOffset="154703.4688">9378 17613,'-25'0,"-25"0,26 0,24 25,-25-25,25 25,-25-25,25 25,-25-25,25 24,-25 1,25 0,0 25,0-25,0-1,0 1,0 0,0 0,0 0,0 24,0-49,25 0,0 0,0 0,-25-25,25 25,-25-24,49-1,-49 0,25 0,-25 0,0 1,25-26,-25 25,0 0,25 25,-25 0,0 25,0 25,0-25,0-1,0 26,0-25,0 24,0-24,0 0,0 0,0 0,0-1,0 26,0-25,0 0,0-1,0 1,25-25,-25 25,24-25,-24 0,50-50,-50-24,25 0,-25 24,0-24,0 49,25-50,-25 26,0 24,0-25,0 25,0 1,0-1,0 0,0 0,0-24,0 24,49 25</inkml:trace>
  <inkml:trace contextRef="#ctx0" brushRef="#br0" timeOffset="155728.5713">9006 17613,'0'0,"0"25,0 0,0 24,0-24,0 0,0 0,0 0,0 0,0 24,0-24,0 0,0 0,0-1,0 1,0 25,0-25,0-1,0 1,0 0,0 0,0 24,0-24,25-25</inkml:trace>
  <inkml:trace contextRef="#ctx0" brushRef="#br0" timeOffset="156723.6708">9948 17514,'0'50,"0"-26,0 1,0 0,0 0,0 0,0 24,0-24,0 0,0 0,0 0,0-1,0 26,0-25,0 0,0-1,0 1</inkml:trace>
  <inkml:trace contextRef="#ctx0" brushRef="#br0" timeOffset="157532.7517">10147 17762,'0'-50,"0"50,25 0,-25-24,25 24,-1 0,26 0,-25 0,0 0,-1 0</inkml:trace>
  <inkml:trace contextRef="#ctx0" brushRef="#br0" timeOffset="158182.8167">10122 17861,'0'0,"25"0,0 0,0 0,-1 0,26 0,-25 0,0 0,-1 0,1 0,0 0,0 0,24 0</inkml:trace>
  <inkml:trace contextRef="#ctx0" brushRef="#br0" timeOffset="167205.7189">10990 17365,'0'0,"0"25,0 0,0 24,0-24,0 0,0 0,0 0,0-1,0 26,0-25,25-25,-25 25,0-1,0 1,25-25,-25 25,25 25,0-50,0-25,-1 25,-24-25,50 25,-50-25,25 0,-25 1,25 24,-25-25,0-25,24 50,-24-25,0 1,25 24,-25-25,0 0,0 25,0 25,0 0,-25-1,25 26,0-25,0 0,0-1,0 1,0 0,0 25,0-25,0-1,0 1,0 0,0 0,0 24,0-24,0 0,0 0,0 0,0-1</inkml:trace>
  <inkml:trace contextRef="#ctx0" brushRef="#br0" timeOffset="169010.8993">11487 17539,'0'0,"0"25,0-1,0 26,0-25,0 0,-25-1,25 1,0 0,0 25,0-25,0-1,0-24,0 0,25 0,-25-24,49 24,-49-50,25 25,-25 0,25 0,-25 1,0-1,0-25,0 25,0 1,0-1,0 25,0 25,0-1,0 26,0-25,0 0,0-1,0 1,0 0,0 25,0-25,0-1,0 1,0 0,0 0,0 24,0-24,0 0,0 0,0 0,0-1,0 26</inkml:trace>
  <inkml:trace contextRef="#ctx0" brushRef="#br0" timeOffset="169926.9909">12231 17564,'-25'0,"25"24,0 26,-25-25,25 0,-25-1,25 1,0 0,-24-25,24 50,0-25,-25-1,25 1,-25 0,25 0,-50 24,26-24</inkml:trace>
  <inkml:trace contextRef="#ctx0" brushRef="#br0" timeOffset="170568.0551">11859 17663,'25'0,"-1"0,-24 0,25 0,0 25,0-1,0 1,24-25,-49 25,25-25,0 50,0-25,-1-1,1-24,-25 25,50-25,-25 0,0 0</inkml:trace>
  <inkml:trace contextRef="#ctx0" brushRef="#br0" timeOffset="171199.1182">12553 17514,'0'0,"0"0,0 25,0 0,0-1,0 26,0-25,-24 0,24-1,0 1,0 0,0 25,0-25,0-1,0 1,0 0,0 0,0 24</inkml:trace>
  <inkml:trace contextRef="#ctx0" brushRef="#br0" timeOffset="172325.2308">12777 17539,'0'0,"0"25,0-1,0 26,0-25,0 0,0-1,0 1,0 0,0 25,0-25,0-1,0 1,0 0,24-25,1 25,0-25,0 0,0 0,24 0,-49-25,25 0,-25 0,0 1,0-26,0 25,0 0,0 0,0 1,0-1,0 25,0-50,-49 50,24 0,0-25,0 25,0 0,0 0,-24 0</inkml:trace>
  <inkml:trace contextRef="#ctx0" brushRef="#br0" timeOffset="172947.293">12702 17216,'0'0,"25"0,25 0,-26 0,1-24,0 24,0 0,-25-25,25 25,24 0,-24-25,0 25,0-25</inkml:trace>
  <inkml:trace contextRef="#ctx0" brushRef="#br0" timeOffset="173902.3883">13223 16819,'0'0,"-25"0,1 0,-1 0,-25 0,25 25,1 0,24 0,-25 0,25-1,0 1,0 25,0-25,0-1,25-24,-1 0,26 0,-25 0,0-24,-1-26,1 25,-25 0,25 25,-25-24,0 24,0 24,0 1,0 25,0-25,0-1,0 1,0 0,0 0,0 0,0 24</inkml:trace>
  <inkml:trace contextRef="#ctx0" brushRef="#br0" timeOffset="174759.4742">13719 17415,'0'0,"-24"0,-1 0,0 0,25 0,-50 0,26 25,-1 24,0-24,25 0,-25-25,25 25,0-1,-25-24,25 25,0 25,0-25,0-1,0 1,0 0,0 0,25 25,0-50,0 24,0-24,49 0,-49 25,0-25,-1 0,26 0</inkml:trace>
  <inkml:trace contextRef="#ctx0" brushRef="#br0" timeOffset="175537.552">14191 17613,'0'0,"49"0,-24 0,0 0,0-25,0 25,-1 0,26 0,-25 0</inkml:trace>
  <inkml:trace contextRef="#ctx0" brushRef="#br0" timeOffset="176021.6004">14216 17812,'24'0,"1"0,0 0,0 0,0 0,-1 0,26 0,-25 0,0 0,-1 0</inkml:trace>
  <inkml:trace contextRef="#ctx0" brushRef="#br0" timeOffset="177766.7749">14662 17415,'0'0,"0"25,0 24,0-24,0 0,0 0,0-1,0 1,0 0,0 25,0-26,0 1,0 0,25-25,0 0,24 0,-24 0,25-25,24-49,1 24,-1 25,-49-49,49 49,-74 0,25 25,-25-49,0 24,0 0,0 0,0 25,-25 0,25 0,0 25,0 0,0 25,0-26,0 1,0 0,0 0,-24 0,24 24,0-24,0 0,0 0,0-1,0 51,0-50,0 24,0 1,0-25,0 0,0-1,24-24,-24 25,25-25</inkml:trace>
  <inkml:trace contextRef="#ctx0" brushRef="#br0" timeOffset="178841.8823">15530 17266,'0'0,"-49"25,49 0,0 24,0-24,0 0,0 0,0-1,0 1,0 25,25-25,-1-1,1-24,0 0,0 0,0 0,24 0,-24 0,0-74,49 49,-49-49,0 49,25-49,-50 49,0-25,24 50,-24-49,0 73,0 1,0 0,0 0,0 0,0 49,0-24,0 24,0 25,0-24,0-1,0-24,0 24,0-49,0 0,0 0,0-25</inkml:trace>
  <inkml:trace contextRef="#ctx0" brushRef="#br0" timeOffset="180183.0165">16250 17316,'0'0,"0"24,0 26,0-25,0 0,0-1,0 1,0 0,0 25,0-26,0 1,0 0,0 0,0 0,25-25,-25 0,25-25,-25 0,0 0,0 0,0-24,49 49,-49-25,0 0,0 0,25 25,-25-24,0-1,25 25,-25-50,25 25,-1 25,1 0,25 0,-50 0,0 50,0-25,0 0,0-1,0 1,0 0,0 25,0-26,25 1,-25 0,24-25</inkml:trace>
  <inkml:trace contextRef="#ctx0" brushRef="#br0" timeOffset="181277.1259">17044 17241,'-25'0,"-25"0,26 0,-1 0,0 0,0 0,25 25,-25-25,25 25,0 0,-49-25,49 24,0 1,-25-25,25 25,0 25,0-26,0 1,0 0,0 0,0 0,0 24,0-24,50 0,-26-25,1 0,0 0,0 0,0 0,24 0,-24 0,0 0,0 0,-1 0,1 0,25 0,-25-25,-1 25,1 0,-25-50</inkml:trace>
  <inkml:trace contextRef="#ctx0" brushRef="#br0" timeOffset="181909.1891">17242 17588,'75'-24</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07:23.203"/>
    </inkml:context>
    <inkml:brush xml:id="br0">
      <inkml:brushProperty name="width" value="0.05292" units="cm"/>
      <inkml:brushProperty name="height" value="0.05292" units="cm"/>
    </inkml:brush>
  </inkml:definitions>
  <inkml:trace contextRef="#ctx0" brushRef="#br0">14637 14736,'0'-25,"-24"25,24-25,24 25,1 0,25 0,-1-25,26 25,24-49,25 49,25-25,74-25,1 1,-1-1,-74 25,-50-25,25 26,-50-26,1 25,-50 25,-1 0,1 0</inkml:trace>
  <inkml:trace contextRef="#ctx0" brushRef="#br0" timeOffset="868.0497">16175 13991,'0'0,"50"0,-25 0,0 0,0 0,-1 0,1 0,25 0,-25 25,-1-25,1 0,-25 25,25-25,-25 25,25-25,-25 25,0-1,0 1,0 25,0-25,0-1,0 1,-25 0,0 0,0-25,25 49,-24-24,24 0,-50-25,50 25,-25 0,25 0,0 24</inkml:trace>
  <inkml:trace contextRef="#ctx0" brushRef="#br0" timeOffset="1737.0994">17193 13644,'0'0,"0"25,0 24,0-24,0 0,0 0,0 0,0 0,0 24,0-24,0 0,0 0,0-1,0 1,0 25,0-25,0-1,0 1,0 0,0 0,0 24,0-73</inkml:trace>
  <inkml:trace contextRef="#ctx0" brushRef="#br0" timeOffset="2376.1359">17217 13644,'25'0,"0"0,-25 25,25 0,0-25,-1 49,26-24,-25 0,0 0,0 0,-1-1,51 26,-50-25,-1-25,-24 25,25-1,0-24,25 25,-26-25</inkml:trace>
  <inkml:trace contextRef="#ctx0" brushRef="#br0" timeOffset="3098.1772">17664 13421,'0'0,"0"25,0-1,0 1,0 25,0-25,0-1,0 1,0 0,0 0,0 24,0-24,0 0,0 0,0 0,0 0,0 24,0-24,0 0,0 0,50-1,-50 1,0 0</inkml:trace>
  <inkml:trace contextRef="#ctx0" brushRef="#br0" timeOffset="4132.2364">14588 16646,'25'0,"-25"-25,24 25,-24-25,25 25,0 0,25-25,-26 25,1 0,25 0,24 0,25 0,75 0,-75 0,50-49,0 49,-25-25,-25 25,25-50,-49 25,-26 25,-24-24,50 24,-51-50,1 50,0-25,0 25,25 0,-50-25,24 25,1-24,0 24,-25-25,25 25,-25-25</inkml:trace>
  <inkml:trace contextRef="#ctx0" brushRef="#br0" timeOffset="4812.2752">16175 16001,'0'0,"0"25,25-25,0 24,0-24,25 0,-26 25,1-25,0 0,-25 25,25-25,-25 25,25-25,-25 25,0 24,0-24,0 0,0 0,0-1,0 1,0 50,0-51,-25 51,0-50,0 0,25-1,0 1,-49-25,49 50</inkml:trace>
  <inkml:trace contextRef="#ctx0" brushRef="#br0" timeOffset="5917.3385">17466 15678,'0'0,"-25"0,0 0,-25 0,25 0,1 25,24 0,-25 0,25 24,-25-24,0 0,-24 25,49-1,-25-24,25 0,-25 0,25-1,0 1,0 25,0-50,25 0,24 0,-24 0,0 0,0 0,0 0,-1 0,26 0,-25 0,0 0,0 0,-1 0,1 0,-25-25,50 25,-25-25,-1 25,1 0,-25-25,25 25,0 0,-25-24,25 24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8:17.815"/>
    </inkml:context>
    <inkml:brush xml:id="br0">
      <inkml:brushProperty name="width" value="0.05292" units="cm"/>
      <inkml:brushProperty name="height" value="0.05292" units="cm"/>
      <inkml:brushProperty name="color" value="#FF0000"/>
    </inkml:brush>
  </inkml:definitions>
  <inkml:trace contextRef="#ctx0" brushRef="#br0">23320 12776,'0'-25,"0"25,0-25,50 25,-25-25,0 1,-1-1,-24-25,25 25,0 1,25-1,-26-50,1 50,0-24,25-75,-25 49,24 26,-24-26,0 1,24 49,-49 0,25-49,-25 49,25 25,-25-25,25 1,-25-26,25 25,-25 0</inkml:trace>
  <inkml:trace contextRef="#ctx0" brushRef="#br0" timeOffset="858.0491">23593 11610,'0'-50,"25"50,-25-25,50 25,-25-24,-1 24,1-25,0 25,0 0,49-25,-49 25,0 0,0 0,24 0,-24 0,-25 0,0 25,0 0,0-1,0 26,0-25,-50 0,50-1,-24 1,24 0,-25 0,25 25,0-26</inkml:trace>
  <inkml:trace contextRef="#ctx0" brushRef="#br0" timeOffset="2160.1235">24635 11064,'-25'0,"1"0,-1 0,0 0,-25 25,26 0,-1-25,25 49,-25-24,25 0,-25-25,25 25,-25-25,25 25,0-1,0-24,25 0,0 0,0 0,0 0,24 50,-24-25,-25 0,0-1,0 1,0 0,0 25,0-50,0 24,0 1,-50 0,50 0,-24-25,-1 25,25 24,-25-49,25 25,-25-25,25 25</inkml:trace>
  <inkml:trace contextRef="#ctx0" brushRef="#br0" timeOffset="3325.1902">24759 11312,'0'-25,"25"25,-25-24,25 24,-25-25,50 25,-50 0,0 25,0-1,0 26,0-25,0 0,0-1,0 1,-25 0,25 25,-25-26,25 1,-25-25,25 25,-25-25,25 25,-25-25,1 0,24 0,0-25,0 0,0 0,0-24,0 24,24 0,-24 0,25 25</inkml:trace>
  <inkml:trace contextRef="#ctx0" brushRef="#br0" timeOffset="4792.2741">25057 11238,'0'0,"0"0,0 25,0-1,-50-24,50 50,0-25,0 0,0-1,0 1,25-25,-25 25,25-25,0 0,0 0,-25 0,24-25,-24 0,0 1,0-1,0-25,0 25,25 25,-25 0,0 50,0-25,0 0,0-1,0 1,50 0,-25-25</inkml:trace>
  <inkml:trace contextRef="#ctx0" brushRef="#br0" timeOffset="6026.3447">25330 11188,'0'0,"0"25,0 0,0 0,0-1,0 26,0-25,0 0,0-1,-25 1,25 0,0 25,0-75,0 0,0 0,25 0,-25 1,0-1,50-25,-50 25,0 1,24 24,-24-25,0 0</inkml:trace>
  <inkml:trace contextRef="#ctx0" brushRef="#br0" timeOffset="6765.3869">25652 11089,'0'0,"0"0,0 25,0 24,-24-24,24 0,0 0,-25 0,25-1,0 26,-25-50,25 25,0 0,0-1,0-24,25 0,0 0</inkml:trace>
  <inkml:trace contextRef="#ctx0" brushRef="#br0" timeOffset="7682.4394">25826 11238,'25'0,"-25"-25,50 25,-50-25,24 25,-24-49,25 24,-25 0,0 0,0 0,0 25,0 0,0 25,-25-25,25 25,-49 0,49 24,0-24,-25-25,25 25,0 0,-25 0,25-1,0 26,0-25,0 0,0-1,0 1,0-25,0 25</inkml:trace>
  <inkml:trace contextRef="#ctx0" brushRef="#br0" timeOffset="8904.5093">26595 10791,'-25'25,"1"-25,24 50,-25-50,25 24,-50 1,25 0,0 0,25 0,-24 24,-1-24,0 0,-25 0,50 0,-24-1,24 26,0-25,0 0,0-1,0 1,0-25,0 25,49-25,-24 0,-25 50,25-50,0 0,-1 0,1 0,25-25,-25 0,0 0</inkml:trace>
  <inkml:trace contextRef="#ctx0" brushRef="#br0" timeOffset="9919.5672">26744 10494,'0'0,"0"49,0-24,0 0,0 24,0 1,0 0,0 24,0-24,0 24,0-24,0 24,0-49,0 0,0 24,0-24,0 0,0-25,25-25,-25-24,0 24,0 0,0 0,0 0,49 0,-49-24,25 24,-25 0,25 25,-25 0,0 25,0 25,0-26,0 1,25 0,-25 50,0-51,0 1,25 0,-25 0</inkml:trace>
  <inkml:trace contextRef="#ctx0" brushRef="#br0" timeOffset="10865.6215">27166 10890,'0'-24,"0"-1,-25 25,25 0,0 25,0-1,-25 1,25 0,0 25,0-26,0 1,0 0,0 0,0 0,0-25,0-25,50 0,-50 0,25 0,-25-24,0 24,24 25,-24 50,25-26,-25 1,0 0</inkml:trace>
  <inkml:trace contextRef="#ctx0" brushRef="#br0" timeOffset="11932.6825">27339 10915,'0'0,"0"25,25 25,0-26,-25 1,0 0,0 0,25 0,-25 24,0-24,0 0,0-25,0-25,25-24,-25 24,0 0,24 0,-24 0,0 0,50-24,-50 24,0 0,25 25,-25-25,25 1,0-1</inkml:trace>
  <inkml:trace contextRef="#ctx0" brushRef="#br0" timeOffset="13017.7446">27811 10791,'0'0,"-25"0,25 25,-25-25,25 25,-25 0,25-1,0 1,0 0,0-25,0 0,25 0,0 0,0 0,24 0,-49 74,25-49,-25 50,0-26,0 26,25-1,-25-49,0 25,0 24,0-49,0 49,0-49,0 0,0 0,0-1,-25 1,25 0,-25-25,-24 0,24 0,0 0,25-50,0-24,0 24,0-24,0-25,0 24,0 1,0 24,25-24,-25-1,25 51,0-1,-25 0,24 0,-24 0,25-24,0 24,-25 0,50 0,-50 1</inkml:trace>
  <inkml:trace contextRef="#ctx0" brushRef="#br0" timeOffset="13837.7915">28009 10742,'25'0,"-25"24,25-24,0 0,24 0,-24 0,-25 0,0-24,0-1,0-25,0 50,-50 0,26 25,24 0,-25 0,25-1,0 1,0 0,0 25,0-26,25-24,-25 25</inkml:trace>
  <inkml:trace contextRef="#ctx0" brushRef="#br0" timeOffset="15323.8764">28431 13967,'0'-25,"0"0,0 0,50 0,-50-49,24 49,-24 0,25 0,0-49,-25 49,25-24,24-1,-49 0,25 26,-25-51,25 50,-25 1,0-1,0 0,25-25,-25 26,25-1,-25 0,0 0,0 0,25 0</inkml:trace>
  <inkml:trace contextRef="#ctx0" brushRef="#br0" timeOffset="15935.9115">28605 13049,'24'0,"-24"-25,25 25,0-25,0 25,0 0,0 0,-25 0,49 50,-49-26,0 1,0 0,0 0,0 0,0 0,0 24,0-24</inkml:trace>
  <inkml:trace contextRef="#ctx0" brushRef="#br0" timeOffset="16598.9494">28952 12081,'-25'0,"25"25,0 0,0 0,0-1,0 1,0 0,0 49,0-49,0 50,0-51,0 26,0-25,0 0,0 24,0-24,0 0,0 0,0 0</inkml:trace>
  <inkml:trace contextRef="#ctx0" brushRef="#br0" timeOffset="17167.9819">28778 12081,'0'-49,"0"24,0 25,25 0,0-25,0 25,24 0,-24-25,0 25,0-25,0 1</inkml:trace>
  <inkml:trace contextRef="#ctx0" brushRef="#br0" timeOffset="18134.0372">29076 12255,'25'0,"0"0,-1 0,-24 0,25 0,-25-25,0-25,0 26,0 24,-25 0,1 0,24 49,-25-24,25 0,0 0,0-1,0 1,0 25,0-25,0-1,0 1,25 0,-1-25,1 0</inkml:trace>
  <inkml:trace contextRef="#ctx0" brushRef="#br0" timeOffset="18914.0818">29399 12007,'0'25,"0"-1,0 1,-25 0,25 0,0 0,0 24,0-49,0 25,25-25,-25 25,49 0,-49-1,0 1,0 25,0-25,0-1,0 1,-25 0,1 0</inkml:trace>
  <inkml:trace contextRef="#ctx0" brushRef="#br0" timeOffset="19613.1218">29572 11883,'0'25,"0"-1,0 1,0 0,0 0,0 0,0 24,0-24,0 25,0 74,0-75,0 75,0-24,0-26,0-24,0-26,0 26,0-25,0 0</inkml:trace>
  <inkml:trace contextRef="#ctx0" brushRef="#br0" timeOffset="20176.154">29523 12354,'0'-25,"0"0,0 25,0-24,24 24,-24-25,50-25</inkml:trace>
  <inkml:trace contextRef="#ctx0" brushRef="#br0" timeOffset="21359.2217">30019 12056,'0'0,"-25"0,0 0,0 25,1-25,24 25,-50 0,50 0,-25 24,25-24,0 0,0 0,0-1,0 1,0 25,0-25,0-25,50 0,-25 0,-1 0,1 0,0 0,0 0,24 0,-24 0,0-50,0 50,0-25,-1 0,26 1</inkml:trace>
  <inkml:trace contextRef="#ctx0" brushRef="#br0" timeOffset="22226.2712">30292 11585,'0'0,"0"25,0 0,0 24,0-24,0 0,0 25,0-1,0 1,0 24,0-24,0 24,0-49,0 49,0-49,0 0,0 0,0 0,0-25,0 0,0-25,24 0,-24 0,0-24,0 24,25 25,-25-25,0 0,50 25,-50-25,25 25,0 0,-25 0,0 25,0 0,0 0,0 24,24-24,-24 0</inkml:trace>
  <inkml:trace contextRef="#ctx0" brushRef="#br0" timeOffset="23074.3188">30689 11908,'0'-25,"0"25,0 0,-25 25,25-1,0 1,0 25,0-25,0-1,0 1,0 0,0 0,0-25,25 0,-25-25,0 0,49 25,-49-25,0 1,25-26,-25 75,25 0,-25-1,25-24,-25 25</inkml:trace>
  <inkml:trace contextRef="#ctx0" brushRef="#br0" timeOffset="23685.3547">30837 11759,'25'0,"-25"0,0 25,0 24,0-24,50 25,-50-1,0-24,0 0,0 0,0-1,25-24,-25-24,0-1,24-50,-24 51,0-1,0-50,0 51,0-1</inkml:trace>
  <inkml:trace contextRef="#ctx0" brushRef="#br0" timeOffset="24741.4151">31135 11659,'0'0,"-25"50,25-25,0 0,0 0,0-1,0 1,0 25,0-25,0-1,0 1,0 0,0 0,0 24,0-24,0 0,25 49,-25-49,0 25,0-25,0 49,0-49,0 0,0-1,0 1,0 25,0-25,0-25,0-50,-25 25,25-24,0-26,0 26,0-75,0 24,0 26,0-25,0 74,0-49,0 49,0-50,0 50,25 25,-25-24,0-1,25 25</inkml:trace>
  <inkml:trace contextRef="#ctx0" brushRef="#br0" timeOffset="25265.4451">31160 11560,'0'0,"0"25,0 0,0 0,0-1,50 26,-50-25,0 0,0 0,0-1,0 1,0 25,0-25,0-1,0 1,0 0,0 0</inkml:trace>
  <inkml:trace contextRef="#ctx0" brushRef="#br0" timeOffset="26998.5442">31284 11908,'25'0,"-25"0,0-50,25 50,24-25,-24 25,0-25,0 25,-25-24,0-1,0 25,0-25,-25 25,0 0,-25 0,50 0,-24 0,24 25,0 0,-25-25,25 24,0 1,0 25,0-25,0-1,0 1,0 0,0 0,0 24,25-24,24-25,-49 25,25-25</inkml:trace>
  <inkml:trace contextRef="#ctx0" brushRef="#br0" timeOffset="28398.6243">31185 12304,'0'0,"0"25,0 0,0 25,0-26,0 1,-25 0,25 0,0 0,-25-25,25 49,-25-24,25 0,-24-25,24 25,-25 0,-25-25,25 0,0 0,25 0,0-25,0 0,0 0,0-24,0 24,0 0,0 0,25 0,25 0,-50-24,25 24,0 25,-25-25,24 25,-24-25,25 25,-25-24,25 24,-25-25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2:47.411"/>
    </inkml:context>
    <inkml:brush xml:id="br0">
      <inkml:brushProperty name="width" value="0.05292" units="cm"/>
      <inkml:brushProperty name="height" value="0.05292" units="cm"/>
    </inkml:brush>
  </inkml:definitions>
  <inkml:trace contextRef="#ctx0" brushRef="#br0">19922 12205,'24'0</inkml:trace>
  <inkml:trace contextRef="#ctx0" brushRef="#br0" timeOffset="8102.8102">24784 15331</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9:48.710"/>
    </inkml:context>
    <inkml:brush xml:id="br0">
      <inkml:brushProperty name="width" value="0.05292" units="cm"/>
      <inkml:brushProperty name="height" value="0.05292" units="cm"/>
      <inkml:brushProperty name="color" value="#FF0000"/>
    </inkml:brush>
  </inkml:definitions>
  <inkml:trace contextRef="#ctx0" brushRef="#br0">21857 14562,'0'0,"49"0,-24-50,0 50,0 0,0 0,-1 0,26 0</inkml:trace>
  <inkml:trace contextRef="#ctx0" brushRef="#br0" timeOffset="762.0436">22874 13942,'25'0,"24"0,-24 0,0 0,-25-50,25 50,0 0,-1-25,51 25,-50-24</inkml:trace>
  <inkml:trace contextRef="#ctx0" brushRef="#br0" timeOffset="1551.0887">21435 15604,'0'0,"25"-25,0 25,-25-50,24 50,26-24,-25 24,0-25</inkml:trace>
  <inkml:trace contextRef="#ctx0" brushRef="#br0" timeOffset="2202.1259">23072 14860,'-24'0,"-26"0,75 0,0 0,-1 0,26 0,0 0</inkml:trace>
  <inkml:trace contextRef="#ctx0" brushRef="#br0" timeOffset="2685.1536">23941 14835,'0'-50,"24"50,-24-25,25 25,25 0,-25-24,-1 24,-24-25,25 25</inkml:trace>
  <inkml:trace contextRef="#ctx0" brushRef="#br0" timeOffset="3327.1903">23916 13843,'0'-25,"0"0,25 25,-1 0,1 0,25 0,-25 0,-1 0</inkml:trace>
  <inkml:trace contextRef="#ctx0" brushRef="#br0" timeOffset="4086.2337">24660 14488,'50'0,"-26"0,1 0,0 0,0 0,0 0,0 0</inkml:trace>
  <inkml:trace contextRef="#ctx0" brushRef="#br0" timeOffset="4786.2732">22849 16050,'0'-24,"0"-1,25 25,-25-25,25 0,-1 25,1-49,25 24,-25 25,0-25,-1 25,1-25,0 25</inkml:trace>
  <inkml:trace contextRef="#ctx0" brushRef="#br0" timeOffset="5457.3121">21757 16646,'0'0,"25"0,-25-50,25 50,0 0,-25-25,25 25,-1-24,1 24,25-25,-25 0,0 25,-1-25,1 25,0-50,25 50,-26 0</inkml:trace>
  <inkml:trace contextRef="#ctx0" brushRef="#br0" timeOffset="7211.4125">23792 15877,'0'-25,"25"0,-1 25,26 0,-50-25,25 25,0 0,-1 0,1-25,0 25,25 0</inkml:trace>
  <inkml:trace contextRef="#ctx0" brushRef="#br0" timeOffset="7743.4429">24015 15777,'0'0,"0"25</inkml:trace>
  <inkml:trace contextRef="#ctx0" brushRef="#br0" timeOffset="8611.4925">25355 15455,'0'-25,"0"25,25-25,-1 25,1 0,0-24,25 24</inkml:trace>
  <inkml:trace contextRef="#ctx0" brushRef="#br0" timeOffset="9015.5155">25553 15356,'-25'0,"25"25,0-1,-49-24,49 25,0 25,0-25,0-1,0 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4:20.131"/>
    </inkml:context>
    <inkml:brush xml:id="br0">
      <inkml:brushProperty name="width" value="0.05292" units="cm"/>
      <inkml:brushProperty name="height" value="0.05292" units="cm"/>
    </inkml:brush>
  </inkml:definitions>
  <inkml:trace contextRef="#ctx0" brushRef="#br0">29076 13942,'0'-25,"-25"-25,25 26,-25 24,25-25,-49 0,24 0,0 25,25-25,-25 25,1 0,-1-49,-25 49,25 0,1 0,-1 0,0 0,0 0,-25 0,26 0,-1 0,0 0,0 0,0 0,-24 24,24 1,0 0,25 0,-25-25,1 25,24 49,-25-49,-25 25,-24-1,49-24,0 49,0-49,0 0,1 0,24 0,-50-25,25 24,25 26,-25-25,1 0,24-1,0 1,-25-25,25 25,0 25,0-1,-50 26,50-26,0 26,0-1,0 25,0-24,0-26,0-24,0 50,0-50,0-1,0 1,0 25,0-25,50-1,-25 26,-1 0,1-26,0 1,25 0,-1 0,-24 24,0-49,25 25,-26-25,1 25,0-25,0 25,0-25,24 0,-24 0,0 0,24 0,1 0,-25 0,0 0,-1 0,1 0,0 0,25 0,-25 0,-1-25,26-25,0 50,-26-24,26-26,24 0,1-24,-50 49,49-24,-49-1,-25 0,25 26,-25-1,49-50,-49 50,0-49,0 24,25-24,-25 49,0-49,0 24,0-24,0-25,0 24,0 1,0 24,-50 0,50 1,-24 24,24-49,-25 49,0 25,25-25,-25 25,0 0,-24-25,24 25,0 0,0-25,1 25,-1 0,-25 0,25 0,1 0,-1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09:41.170"/>
    </inkml:context>
    <inkml:brush xml:id="br0">
      <inkml:brushProperty name="width" value="0.05292" units="cm"/>
      <inkml:brushProperty name="height" value="0.05292" units="cm"/>
    </inkml:brush>
  </inkml:definitions>
  <inkml:trace contextRef="#ctx0" brushRef="#br0">27960 496,'0'0,"-25"0,25 0,-25 0,25 25,-25-25,0 25,25 24,-49-49,49 25,-25-25,25 25,-25 0,25 0,0-1,0 26,0-50,25 0,25-25,-26 25,-24-25,25 25,-25-24,25 24,-25-25,25 25,-25-25,25 0,-25-24,49 24,-49 0,25 0,-25 0,0 25,0 25,0 0,0 0,0 24,0-24,0 0,0 0,0 0,0-1,0 26,0-25,0 0,0-1,0 1,0 0,0 25,0-26,25 1,-25 0,0 0,0 0,25 24,-25-24,0 0,24 0,1-25,25 0,-50 0,0-25,25 25,-25-25,0-24,0-1,0 25,0 0,0 0,0-24,25 49,-25-25,0 0,0 0,0 1,0-1,0-25,24 50,-24-25,0 1,0-1,0 0</inkml:trace>
  <inkml:trace contextRef="#ctx0" brushRef="#br0" timeOffset="1184.0677">28381 1042,'0'0,"0"25,0 24,-49-49,49 25,0 0,0 0,0 0,0-1,0 26,25-50,-1 0,1 0,0-25,0 25,-25-25,25 1,-25-1,49 0,-49 0,0-24,0 24,-25 25,1 0,-1 0,0 0,0 0,0 0</inkml:trace>
  <inkml:trace contextRef="#ctx0" brushRef="#br0" timeOffset="2318.1326">27290 992,'25'0,"24"0,-24 0,0 0,0 0,-1 0,1 0,25 0,-25 0,0 0,-1 0,1 0</inkml:trace>
  <inkml:trace contextRef="#ctx0" brushRef="#br0" timeOffset="3009.1721">27463 868,'0'50,"0"-25,0-1,0 1,0 0,0 0,0 0,0 24,0-24,0 0,25-25,-25 25</inkml:trace>
  <inkml:trace contextRef="#ctx0" brushRef="#br0" timeOffset="11756.6724">28034 1389,'0'0,"0"25,0 0,0 0,0-1,0 26,0 0,25 24,-25 25,0 25,25-24,-25 24,0-25,0 0,0 25,0-25,0 50,0 0,0 0,0-25,0 25,0-50,0-25,0 26,0-26,0 0,0-24,0 25,0-26,49 26,-49-51,0 51,0-50,0 24,0 1,0-25,0-1,0 1,0 0,0 0,0 24,0-73,0-1</inkml:trace>
  <inkml:trace contextRef="#ctx0" brushRef="#br0" timeOffset="13057.7468">27736 3399,'0'0,"0"24,0 1,25 0,-25 25,0-26,50 1,-50 0,0 0,25 0,-1 49,-24 1,25-51,0 26,25 24,-50 1,24-50,-24 24,25 26,-25-51,50 1,-50 50,25-51,-25 1,24-25,-24 25,25-25,-25 0,0-25,25 25,-25-25,0 1,0-1,0-25,0 25,0 1,0-1,0 0,0 0,25-24,-25 24,0 0,50 0,-50 0,0 1,0-26,0 25,24 25</inkml:trace>
  <inkml:trace contextRef="#ctx0" brushRef="#br0" timeOffset="14103.8067">26843 2778,'0'25,"0"0,0 0,0 24,0-24,0 0,0 0,0 25,0-1,0-24,0 0,0 0,0 49,0-49,0 0,0-1,0 1,0 0,0 25,0-26,25 1,-25 0,0 0</inkml:trace>
  <inkml:trace contextRef="#ctx0" brushRef="#br0" timeOffset="14861.85">26868 2778,'0'-24,"25"24,24-50,-24 50,0 0,0-25,0 25</inkml:trace>
  <inkml:trace contextRef="#ctx0" brushRef="#br0" timeOffset="15553.8896">26843 3175,'0'-24,"25"-1,0-25,24 50,-49-25,25 25,0 0,-25-24,25 24,0 0,-25-25,25 25,24-25</inkml:trace>
  <inkml:trace contextRef="#ctx0" brushRef="#br0" timeOffset="20583.1773">27712 11759,'0'-25,"-25"0,-25-25,25 50,1 0,-1 0,0 0,25 25,-25-25,25 25,0 0,0 0,0 0,0-1,0-24,25 0,0 0,0 0,-1 0,-24 0,50 0,-50-24,25 24,-25-25,25 25,-25 0,0 25,0-1,24 26,-24-25,25 24,-25-24,50 50,-50-51,25 1,-25 50,0-51,24 1,-24 0,25 25,-25-26,0 1,25-25,-25 0,0-25,0-24,0 24,0 0,0 0,0 1,0-1,0-25,0 25,50 1,-50-1,0 0,0 0,0-24,0 24,0 0,0 0,0 0,0 1,0-26,0 25,0 0,24 25,-24-25</inkml:trace>
  <inkml:trace contextRef="#ctx0" brushRef="#br0" timeOffset="21667.2391">28183 12081,'-25'0,"0"0,25 0,-49 0,49 25,0 0,0 0,0-1,0 26,24-50,1 0,0 0,0 0,0-25,-25 0,25 1,-25-1,0 0,0 0,0-24,0 49,-25 0,0 0,0 0,0 0</inkml:trace>
  <inkml:trace contextRef="#ctx0" brushRef="#br0" timeOffset="22447.2839">27191 12205,'0'0,"0"-25,24 25,1-24,25 24,-25 0,-1 0,-24-25,25 25,0 0,-25-25,25 25,0 0</inkml:trace>
  <inkml:trace contextRef="#ctx0" brushRef="#br0" timeOffset="23098.3211">27315 11982,'0'0,"0"25,0 24,0-24,0-25,0 25,0 0,24 0</inkml:trace>
  <inkml:trace contextRef="#ctx0" brushRef="#br0" timeOffset="26815.5337">28778 12081,'0'0,"0"25,0 0,0 0,0 24,0-24,0 0,0 0,0 24,0 26,0-1,0-24,0 24,0 1,0-51,25 51,-25-26,0-24,0 50,50-51,-50 26,0 0,0-1,25-24,-25 0,0 25,0-26,0 1,0 0,24 0,-24 49,0-49,0 0,0 0,0 49,0-49,0 0,0 24,0 1,0-25,0-1,0 1,0 0,25 0,-25 25,0-26,0 1,0 0,0 0,0 0,0 24,0-24,0 0,0 0,0-1,0 1,0 25,0-25,25-25,-25 24</inkml:trace>
  <inkml:trace contextRef="#ctx0" brushRef="#br0" timeOffset="28541.6324">28754 12032,'-50'0,"50"49,-25-24,25 0,-25-25,25 25,-25-1,25 1,-24-25,24 25,0 25,-25-26,25 1,-25 0,25-25,0-25,25 25,0-25,-25-24,24 24,1 0,0 0,25 1,-25-1,-1 0,1 25,-25-50,25 50,0 0,-25 25,0 0,0 0,49-25,-49 25,0-1,0 1,0 0,25-25,-25 50,0-26,25 1,-25 0,25 0,-25 0,0 24,25-24</inkml:trace>
  <inkml:trace contextRef="#ctx0" brushRef="#br0" timeOffset="29468.6855">27885 12602,'0'0,"0"0,0 50,0-25,50-1,-50 1,0 0,0 0,0 24,0-24,0 0,0 0,0 0,0-1,0 26,0-25,0 0,0-1,0 1,0 0,25-25</inkml:trace>
  <inkml:trace contextRef="#ctx0" brushRef="#br0" timeOffset="30188.7267">27910 12627,'0'-25,"25"25,-25-25,25 25,-1 0,-24-24,25 24,0 0,-25-25,25 25,24 0</inkml:trace>
  <inkml:trace contextRef="#ctx0" brushRef="#br0" timeOffset="30751.7589">27910 12999,'0'0,"0"0,50-25,-26 25,1-49,0 49,0 0,0-25</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41:58.798"/>
    </inkml:context>
    <inkml:brush xml:id="br0">
      <inkml:brushProperty name="width" value="0.05292" units="cm"/>
      <inkml:brushProperty name="height" value="0.05292" units="cm"/>
      <inkml:brushProperty name="color" value="#FF0000"/>
    </inkml:brush>
  </inkml:definitions>
  <inkml:trace contextRef="#ctx0" brushRef="#br0">28754 645,'0'0,"0"0,24 0,1-25,0 25,25 0,-26 0,1 0,-25 0,0 25,-25-25,-24 0,24 0,0 0,25-25,0 0,0-24,0 49,25 0,25 0,-26 0,-24 25,0-1,0 1,0-25,0 25,-49-25,24 0,25 0,0-25,0 0,0 25,50 0,-26 0,1 0,0 0,-25 0,0 25,0 0,0-25,-25 0,0 0,25 0,0-25,0 0,0 25</inkml:trace>
  <inkml:trace contextRef="#ctx0" brushRef="#br0" timeOffset="13752.7866">6450 7467,'0'-50,"25"50,0 0,0 0,0 0,0 0,-1 0,26 0,-25 0,0 0,-1 0,51 0,-50 0,24 0,26 0,24 0,-25 0,-24 0,24 0,1 0,-26 0,1 0,0 0,-26 0,1 0,0 0,25 0,-26 0,1 0,0 0,0 0,0 0,24 0,-24 0</inkml:trace>
  <inkml:trace contextRef="#ctx0" brushRef="#br0" timeOffset="16118.9219">27339 1067,'0'0,"0"0,25 0,0 0,25 0,-26 0,1 0,0 0,0 0,0 0,24 0</inkml:trace>
  <inkml:trace contextRef="#ctx0" brushRef="#br0" timeOffset="17025.9738">27463 868,'0'0,"0"25,0 25,0-26,0 1,0 0,0 0,0 0,0 24,0-24,0 0,25 0,-25 0,0-1,0 26,25-50,-25 25,0 0</inkml:trace>
  <inkml:trace contextRef="#ctx0" brushRef="#br0" timeOffset="18091.0347">27315 1092,'0'0,"24"0,1 0,0 0,25 0,-26 0,1 0,0 0,0 0,0 0,24 0,-24 0,0 0,0 0</inkml:trace>
  <inkml:trace contextRef="#ctx0" brushRef="#br0" timeOffset="26166.4966">28059 3920,'0'24,"0"1,0 0,0 25,0-26,0 1,0 0,0 0,0 0,0 24</inkml:trace>
  <inkml:trace contextRef="#ctx0" brushRef="#br0" timeOffset="26985.5434">28233 3820,'0'50,"0"-25,-25 0,25-1,0 1,0 0,-50 25,50-26,0 1,-25 0,25 0,0 0,0 24,0-24</inkml:trace>
  <inkml:trace contextRef="#ctx0" brushRef="#br0" timeOffset="47443.7135">27389 12007,'0'25,"0"-1,0 1,0 0,0 0,0 0,0 24,0-24,0 0,0 0,0-1,0 1,0 25,0-25,0-1</inkml:trace>
  <inkml:trace contextRef="#ctx0" brushRef="#br0" timeOffset="48488.7728">27191 12230,'24'0,"26"0,-25 0,-25-50,25 50,-1 0,1 0,0 0,25 0,-26 0,-24-24,25 24,0 0,0 0,-25-25</inkml:trace>
  <inkml:trace contextRef="#ctx0" brushRef="#br0" timeOffset="49169.8123">27389 11957,'0'0,"0"25,0 25,0-26,0 1,0 0,0 0,0 0,0 24,0-24,0 0,0 0,0-1,0 1</inkml:trace>
  <inkml:trace contextRef="#ctx0" brushRef="#br0" timeOffset="54798.1342">28059 12875,'0'0,"25"0,-1 0,-24 0,50 0,-25 0,-25-25,25 25,0 0,-1 0</inkml:trace>
  <inkml:trace contextRef="#ctx0" brushRef="#br0" timeOffset="55843.194">28084 12577,'24'0,"-24"-24,50 24,-25-25,0 0,0 25</inkml:trace>
  <inkml:trace contextRef="#ctx0" brushRef="#br0" timeOffset="56928.2561">27960 12553,'0'49,"0"-24,0 0,0 0,0-1,0 1,0 25,0-25,24-25,-24 24,0 1,25-25,-25 25,25 0,-25 24,25-24,-25 0,25 0,-25 0,0-1,24-24,-24 50,0-25,0 0,0 0,0-1,0 1</inkml:trace>
  <inkml:trace contextRef="#ctx0" brushRef="#br0" timeOffset="59442.3999">28778 12156,'0'0,"0"24,0 1,0 0,0 25,0-26,0 1,0 0,0 0,0 0,0 24,0-24,0 25,0-25,0 24,0-24,0 0,0 24,0 1,0 0,0-26,0 1,0 50,25-51,-25 1,0 0,0 0,0 24,0-24,0 0,0 0,0 0,50 0,-50 24,0-24,0 0,0 0,0-1,0 1,25 25,-25-25,0-1,0 1,0 0,24 0,-24 24,0 1,0-25,0 0,0 24,0-24,0 0,0 0,0 0,0-1,0 26,25-50,-25 25,0 0,0-1,0 1,0 0,0 25,0-26,0 1,25-25</inkml:trace>
  <inkml:trace contextRef="#ctx0" brushRef="#br0" timeOffset="60448.4574">28729 12230,'-25'0,"25"0,0 25,-50 0,50-1,-25 26,1-25,-1 0,25-1,-25-24,25 25,-25-25,25 25,0 25,0-50,25 0</inkml:trace>
  <inkml:trace contextRef="#ctx0" brushRef="#br0" timeOffset="61137.4968">28778 12106,'0'0,"25"0,-25 25,0 24,50-24,-50 0,0 0,25 0,-25-1,0 26,24-25,-24 0,25-1,-25 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09:46:28.515"/>
    </inkml:context>
    <inkml:brush xml:id="br0">
      <inkml:brushProperty name="width" value="0.05292" units="cm"/>
      <inkml:brushProperty name="height" value="0.05292" units="cm"/>
      <inkml:brushProperty name="color" value="#FF0000"/>
    </inkml:brush>
  </inkml:definitions>
  <inkml:trace contextRef="#ctx0" brushRef="#br0">12876 9179,'25'0,"0"0,-1 0,1 0,-25-25</inkml:trace>
  <inkml:trace contextRef="#ctx0" brushRef="#br0" timeOffset="1331.0762">12950 9154,'0'0,"25"0,0 0,0 0,24 0,-24 0,0 0,0 0,0 0,-1 0</inkml:trace>
  <inkml:trace contextRef="#ctx0" brushRef="#br0" timeOffset="2218.1265">13050 9030,'0'0,"0"50,0-26,0 1,0 0,0 0,0 0,0 24,0-24,0 0,0 0,0-1,0 1</inkml:trace>
  <inkml:trace contextRef="#ctx0" brushRef="#br0" timeOffset="131979.5488">8882 12701,'0'0,"25"0,-1 0,1 0,25 0,-25 0,-1 0,1 0,0 0,0 0,24 0,-24 0,0 0,0 0,0 0,-1 0,26 0,-25 0,0 0,0 0,-1 0,51 0,-50 0,-1 0,1 0,0 0,25 25,-26-25,1 0,0 0,0 0,0 0,-1 0,26 0,-25 0,0 0,-1 0,1 0,0 0,25 0,-25 0,-1 0,1 0,0 0,0 0,24 0</inkml:trace>
  <inkml:trace contextRef="#ctx0" brushRef="#br0" timeOffset="144293.2531">12553 12850,'0'0,"25"0,0 0,0 0,24 0,-24 0,0 0,0 0,24 0,1 0,0 0,24 0,-49-25,25 25,-1 0,-24 0,0 0,0 0,-1 0,1 0,25 0,-25 0,-1 0,1 0,0 0,0 0,25 0,-26 0,1 0,0 0,0 0,0 0,24 0,-24 0,-25 0</inkml:trace>
  <inkml:trace contextRef="#ctx0" brushRef="#br0" timeOffset="178756.2243">24065 13644,'0'25,"0"0,0 24,0-24,0 0,0 0,0 0,0-1,0 26,0-25,0 0,0-1,0 1,0 0,0 25,0-26,0 1,0 0,0 0,0 0,0 24,0-24,0 0,24-25,-24 0,0-25,0-25</inkml:trace>
  <inkml:trace contextRef="#ctx0" brushRef="#br0" timeOffset="179908.2902">24089 13718,'0'-24,"0"-1,0 0,0 0,0 0,0-24,25 49,-25-25,50 25,-50-25,25 25,0 0,-1 0,1 0,-25 0,25 25,-25 25,50-26,-50 1,0 0,0 0,0 0,0 24,0-24,-25-25,25 25,-25 0,25 0,-25-25,25 24,-25 26,1-25,-1-25,-25 25,25-25,0 0,1 0</inkml:trace>
  <inkml:trace contextRef="#ctx0" brushRef="#br0" timeOffset="180893.3463">24486 13818,'0'0,"50"0,-25 0,0 0,-1 0,1 0,0 0,25 0,-26 0,1 0</inkml:trace>
  <inkml:trace contextRef="#ctx0" brushRef="#br0" timeOffset="181408.376">24462 13991,'0'0,"24"0,26 0,-25 0,0 0,-1 0,1 0,0 0,25 0,-26 0</inkml:trace>
  <inkml:trace contextRef="#ctx0" brushRef="#br0" timeOffset="182481.4374">25032 13818,'25'0,"0"0,0 0,-1 0,1 0,0 0,25 0,-26 0</inkml:trace>
  <inkml:trace contextRef="#ctx0" brushRef="#br0" timeOffset="183074.4713">25131 13694,'0'0,"0"49,0-24,0-25,0 25,0 0,0 0,0-1,0 26,0-25,0 0,0-1,25-24</inkml:trace>
  <inkml:trace contextRef="#ctx0" brushRef="#br0" timeOffset="184325.5428">25479 13793,'0'0,"0"0,25 0,24 0,-24 0,-25-25,25 25,-25-50,25 26,-25-1,0 0,0 0,0 25,-25 0,0 0,-25 0,50 0,-24 0,-1 0,25 25,-25-25,25 25,0 0,0 24,0-24,0 0,0 0,0 0,0-1,0 26,0-50,25 25,0-25</inkml:trace>
  <inkml:trace contextRef="#ctx0" brushRef="#br0" timeOffset="184997.5813">25826 13843,'0'-25,"0"25,0-25,25 25,25 0,-50-25,24 25,1 0,-25-50,25 50,0 0,0 0</inkml:trace>
  <inkml:trace contextRef="#ctx0" brushRef="#br0" timeOffset="185528.6117">25876 13967,'25'0,"-1"0,1 0,0 0,0 0</inkml:trace>
  <inkml:trace contextRef="#ctx0" brushRef="#br0" timeOffset="186307.6562">26322 13594,'0'0,"0"25,0 0,0 0,0 0,0 24,0-24,0 0,0 0,0 0,0-1,0 26,0-25,0 0,0-1,0 1,0 0</inkml:trace>
  <inkml:trace contextRef="#ctx0" brushRef="#br0" timeOffset="186929.6918">26471 13843,'0'-25</inkml:trace>
  <inkml:trace contextRef="#ctx0" brushRef="#br0" timeOffset="188298.7701">26744 13421,'0'0,"0"25,0-1,0 1,0 0,0 25,0-26,0 1,0 0,0 0,0 0,0 24,0-24,0 25,0-25,0 24,0-24,0 0,0 0,0-1,0 1,50-25,-26 0,1 0,-25 0,0-25,0 1,0-1,0 0,0-25,0 26,0-1,0 0,0 0,0 25,-25 0,-24 0,24 0</inkml:trace>
  <inkml:trace contextRef="#ctx0" brushRef="#br0" timeOffset="189473.8373">27265 13545,'0'0,"0"49,0-49,0 25,-25 0,25 0,-25-25,25 25,0-1,-24-24,24 50,0-25,-50-25,50 25,0 0,0-1</inkml:trace>
  <inkml:trace contextRef="#ctx0" brushRef="#br0" timeOffset="190172.8773">27116 13669,'0'0,"0"0,0 25,50-25,-50 24,25 26,-25-25,24-25,-24 25,25-25,-25 25,25-25,-25 24,25-24,-25 25,49-25,-49 50,25-50,-25 25</inkml:trace>
  <inkml:trace contextRef="#ctx0" brushRef="#br0" timeOffset="190872.9173">27587 13520,'0'0,"0"25,0 24,0-24,0 0,0 0,0 0,0-1,0 26,0 0,0-25,0-1,0 26,0-25,0 0,0-1</inkml:trace>
  <inkml:trace contextRef="#ctx0" brushRef="#br0" timeOffset="192088.9869">27811 13545,'0'25,"0"-1,0 1,0-25,0 25,0 0,0 0,0 24,0-24,0 0,0 0,0 0,0-1,0-24,0 50,49-50,-24 0,0 0,-25-25,0 0,25 25,-25-24,0-1,0 0,0 0,0-25,0 26,0-1,0 25,-25 0,25-25,-25 25</inkml:trace>
  <inkml:trace contextRef="#ctx0" brushRef="#br0" timeOffset="192884.0324">27662 13322,'25'0,"0"0,-25 0,24 0,1 0,0 0,-25-25</inkml:trace>
  <inkml:trace contextRef="#ctx0" brushRef="#br0" timeOffset="193575.0719">27860 13148,'0'0,"0"25,0 24,0-24,0 0,0 0,0 0,0-1,0 26,0-25,0 0,0-1</inkml:trace>
  <inkml:trace contextRef="#ctx0" brushRef="#br0" timeOffset="194809.1425">28084 13247,'0'-49,"0"49,-25 0,-25 24,50 1,0 0,0 0,0 0,0-1,25-24,0 0,0 0,-25-24,24 24,-24-25,0 25,0 25,0-1,0 26,0-25,0 0,0-1,0 1,0 0,0 25</inkml:trace>
  <inkml:trace contextRef="#ctx0" brushRef="#br0" timeOffset="196473.2377">28406 13545,'-49'0,"49"25,-25-25,25 24,-25-24,25 25,-25-25,25 25,0 0,-25-25,25 25,0 24,0-24,0 0,0 0,0 0,0-25,25 0,0 0,0 0,24 0,-24 0,0 0,0 0,0 0,-1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6:07.067"/>
    </inkml:context>
    <inkml:brush xml:id="br0">
      <inkml:brushProperty name="width" value="0.05292" units="cm"/>
      <inkml:brushProperty name="height" value="0.05292" units="cm"/>
    </inkml:brush>
  </inkml:definitions>
  <inkml:trace contextRef="#ctx0" brushRef="#br0">15952 14438</inkml:trace>
  <inkml:trace contextRef="#ctx0" brushRef="#br0" timeOffset="12200.2199">28357 3696,'0'25,"0"-25,0 25,-25-25,25 25,-25-25,25 25,0 24,-25-49,25 25,0 0,-49 0,49-1,0 1,-25-25,25 50,0-25,-25-25,25 24,-25 1,25 0,-25-25,25 25,0 24,0-24,-25-25,25 25,0 0</inkml:trace>
  <inkml:trace contextRef="#ctx0" brushRef="#br0" timeOffset="17949.7948">29423 2382,'0'0,"0"24,0 1,0 25,0-25,25-25,-25 24,25-24,-25 25,25-25,0 0,24 0,-24 0,-25-25,25 1,0-26,-1 0,1 26,25-51,-25 1,-1 49,26-25,-25 1,0 24,0 0,-1 0,-24 0</inkml:trace>
  <inkml:trace contextRef="#ctx0" brushRef="#br0" timeOffset="34765.4762">28853 12131,'0'25,"0"-1,0 1,0 0,0 0,0 0,0 24,0-24,0 0,0 24,0 1,0 0,0-25,0 49,0-49,0 0,0-1,0 1,0 25,0-25,0-1,0 1,0 0,0 0,0 24,0-24,0 25,0 24,0-49,0 25,0-1,0 1,0-25,0 0,0 24,0-24,0 0,0 0,0-1,0 1,0 25,0-25,0 24,0-24,0 25,0-26,0 1,0 0,0 0,0 0,0 24,0-24,0 0,0 0,49-25</inkml:trace>
  <inkml:trace contextRef="#ctx0" brushRef="#br0" timeOffset="35840.5836">28803 12106,'-49'0,"49"25,0 24,-25-49,25 25,-25 0,25 0,-25 0,0-1,0 26,25-25,-49-25,49 25</inkml:trace>
  <inkml:trace contextRef="#ctx0" brushRef="#br0" timeOffset="36579.6576">28853 12255,'25'0,"-25"25,24-25,-24 24,50-24,-50 50,25-50,0 25,-25 0,24-25,-24 24,25-24,-25 25,25-25,25 25</inkml:trace>
  <inkml:trace contextRef="#ctx0" brushRef="#br0" timeOffset="37418.7409">28729 12280,'0'0,"0"24,0 26,0-50,0 25,0 0</inkml:trace>
  <inkml:trace contextRef="#ctx0" brushRef="#br0" timeOffset="38768.8765">28803 12205,'0'0,"0"25,0 0,0 0,0-1,0 26,0-25,25 0,-25-1,0 51,25-25,-25 24,49 0,-49-24,25 24,-25-49,0 0,25 25,-25-26,0 1,0 0,0 0,0 0,0 24,0-24,50 25,-50-1,0 1,0 24,24-24,-24 24,0-49,0 0,0 25,0-26,0 1,0 0,0 0,0 49,0-49,0 0,0 25,0-1,0-24,0 25,0-26,0 26,0-25,0 0,0-1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7:19.259"/>
    </inkml:context>
    <inkml:brush xml:id="br0">
      <inkml:brushProperty name="width" value="0.05292" units="cm"/>
      <inkml:brushProperty name="height" value="0.05292" units="cm"/>
    </inkml:brush>
  </inkml:definitions>
  <inkml:trace contextRef="#ctx0" brushRef="#br0">12057 3101,'0'0,"-25"25,25 24,0 1,-49 24,49 1,-25-26,-25 75,50-24,-24-26,24 1,-50-26,50 26,-25-1,25 25,-25-24,25-1,-49-24,49 24,0 1,0-51,-25 26,25 24,0 26,0-26,0 25,-50 25,50-24,0 24,0-25,0 0,0-25,0 1,0-26,0-24,0 25,0-25,0 0,0-25,0-25</inkml:trace>
  <inkml:trace contextRef="#ctx0" brushRef="#br0" timeOffset="2131.2131">12057 3126,'25'0,"0"0,0 0,49 0,-49 0,0 0,49 0,-24 0,24 0,-24 0,74 0,-75 0,75 0,-74 0,74 0,-25 0,50-50,-25 50,25 0,-50 0,50 0,-25 0,25 0,-50 0,50 0,25-25,-25 25,0 0,-50 0,74 0,26 0,-50 0,0 0,49 0,-49 0,0 0,0 0,-25 0,25 0,-1 0,-48 0,73 0,-24 0,-50 50,25-50,-74 0,74 0,-49 25,24-25,0 0,-25 0,26 0,24 0,-75 0,26 0,-50 0,-1 0,1 0,25 0,-75 0,25 25,0 24,-25-49,25 25,-25 0,25 24,-24 75,-26-49,50 24,-25-25,25 26,-49-26,49 1,-25-26,25 75,-50-25,50 25,0-24,0-26,-25 25,25-24,0-26,0 1,0-25,0 0,0-1,0 1,0 0,0 25,0-26,0 1,0 0,0 50,0-26,0 26,0 73,0-48,0 48,0 26,0-75,0-24,0-50,0-1,0 1,0 0,-25-25,25 0,-24-25,-26 0,25 25</inkml:trace>
  <inkml:trace contextRef="#ctx0" brushRef="#br0" timeOffset="5798.5796">11660 4713,'0'0,"0"25,0 0,0 0,0 24,0-24,0 0,0 0,0 0,0-1,0 26,0-25,-25 0,25 0,0 49,0-49,0 0,-49-1,49 1,0 0,0 25,-25-26,25 1,0 0,0 0,0 0,0 24,-25-24,25 0,0 0,0-1,0 1,0 25,0-25,0 0,0-1,0 1,0 0,0-25,25 0,25 0,-26 0,1 50,0-50,50 0,-51 0,26 24,-25-24,49 0,1 0,-26 0,26 0,24 0,-25 0,-24 0,74-24,-50 24,-24 0,24 0,26 0,-26 0,25-25,25 25,-24 0,48-50,-23 50,-26-25,25 25,-75-49,75 49,-49-25,24 25,-24 0,24 0,0 0,25 0,-25 0,-24 0,24 0,0 0,25 0,-74 0,74 0,-74 0,74 0,-25 0,-25 0,25 0,-24 0,24 0,25 0,-74 0,49 0,-25 0,1 0,-26 0,26 0,24 0,-24 0,-1 0,-24 0,-26 0,51 0,-26 0,26 0,-1 0,1-25,-26 25,26 0,-26 0,1 0,0-50,-26 50,1 0,25 0,-25 0,-1 0,1 0,0 0,0 0,25 0,-26 0,1 0,0 0,0 0,0 0,24 0,-24 0,0 0,0 0,-1 0,1 0,25 0,-25 0,-1 0,1 0,0 0,0 0,25 0</inkml:trace>
  <inkml:trace contextRef="#ctx0" brushRef="#br0" timeOffset="44112.4108">26769 9278,'0'25,"0"0,0-1,0 1,0 0,0 25,0-26,0 1,0 0,0 0,25 0,-25 24,0-24,0 0,0 0,0-1</inkml:trace>
  <inkml:trace contextRef="#ctx0" brushRef="#br0" timeOffset="44951.4946">26843 9228,'0'-24,"0"24,50-25,-25 25,-25-25,24 25,1 0</inkml:trace>
  <inkml:trace contextRef="#ctx0" brushRef="#br0" timeOffset="45650.5646">26769 9476,'0'0,"25"0,-1-49,1 49,-25-25,50 25,-25 0,-25-25,24 25,1 0,-25-25,25 25,0 0</inkml:trace>
  <inkml:trace contextRef="#ctx0" brushRef="#br0" timeOffset="46539.6535">26818 9700,'0'0,"25"0,-25 0,50 0,-25 0,-25-25,24 25,1 0,0 0,0 0,25 0,-50-25,24 25,1 0</inkml:trace>
  <inkml:trace contextRef="#ctx0" brushRef="#br0" timeOffset="52437.2432">26843 11436,'0'-25,"50"25,-25 0,-25-24,24 24,1 0</inkml:trace>
  <inkml:trace contextRef="#ctx0" brushRef="#br0" timeOffset="53264.3258">26843 11684,'0'0,"50"0,-50-25,25 25,-1 0,-24-24,25 24,0 0,-25-25,25 25,-25-25,50 25</inkml:trace>
  <inkml:trace contextRef="#ctx0" brushRef="#br0" timeOffset="71942.1934">26372 15926,'25'0,"24"0,-24 0,0 0,0 0,0 0,-1 0,26 0</inkml:trace>
  <inkml:trace contextRef="#ctx0" brushRef="#br0" timeOffset="104329.4319">25280 14884,'25'0,"-25"-24,25 24,25 0,-50-25,24 25,1 0,0 0,0 0,-25-25,25 25,24 0</inkml:trace>
  <inkml:trace contextRef="#ctx0" brushRef="#br0" timeOffset="213535.3509">7592 14959,'0'0,"0"25,0 24,0-24,0 0,0 0,0 49,0-24,24 74,-24-25,0 99,50-49,-50 75,0-26,25-24,-25-25,50-1,-50 1,24 25,-24-25,50 0,-50-1,25 1,-25-25,49-74,-49 24,0-49,0 0,25-25,-25 50,0-75,0 0</inkml:trace>
  <inkml:trace contextRef="#ctx0" brushRef="#br0" timeOffset="216018.5997">7691 14884,'0'-24,"0"24,25 0,0 0,-1 0,26 0,49 0,-49 0,99-50,-25 50,25-50,-1 50,26-24,-25 24,0-50,49 50,26-50,73 26,-74-26,-24 50,24-50,1 1,-1-1,-74 50,0-25,-25 25,-75-49,75 49,-25 0,-24-25,-1 25,-24 0,24 0,-49 0,0 0,0 0,-25 0,0 25,0 24,0-24,-25 0,25 0,0 49,-25-24,25 74,0 25,0 49,0-49,0 49,0-49,0 25,0-25,0 0,0-50,0 50,50-25,-50 25,25-25,24 24,-24 1,-25 0,50-25,-50-25,0-24,0-26,0 1,0-25,0 0,0-25,-50 0,25 24,0-24,1 0,-51 0,26 25,-76-25,-23 50,24-1,-25-49,0 25,0 25,-25-25,-24-25,49 49,0-49,-24 25,24-25,49 50,-24-50,-24 25,48-25,-24 49,-25-49,25 25,75-25,-75 0,74 0,-24 50,-1-50,26 0,-26 24,50-24,-49 50,24-50,26 25,-51-25,50 0,1 0,-1 0,-25 0,25 0,0 0,25 0,0-50,0 25,25 25,25-24,-25-1</inkml:trace>
  <inkml:trace contextRef="#ctx0" brushRef="#br0" timeOffset="217162.7141">12305 16075,'0'-25,"25"25,25-24,-25 24,-1 0,26-50,0 50,-1-25,75 25,-74-25,24 25,1-49,-26 49,1-25,-25 25,24-25,-24 25,50-50,-51 50,1-24,25 24,-25-25,-1 25,1 0</inkml:trace>
  <inkml:trace contextRef="#ctx0" brushRef="#br0" timeOffset="217862.7841">13149 15604,'25'0,"-1"0,1 0,25 0,-25 0,-1 25,1-25,0 0,-25 24,25-24,-25 25,0 0,0 0,0 0,0 24,0-24,0 0,-25-25,25 25,-25 0,25-1,-25-24,25 50,0-25</inkml:trace>
  <inkml:trace contextRef="#ctx0" brushRef="#br0" timeOffset="219755.9734">14216 15281,'0'25,"0"0,0 25,0-26,0 1,0 0,24 0,-24 49,0-24,0 74,0-75,0 26,0-1,0-49,0 0,0 0,0 0,0-1,0 26,0-25</inkml:trace>
  <inkml:trace contextRef="#ctx0" brushRef="#br0" timeOffset="220429.0407">14265 15529,'0'-24,"0"-1,25 25,-25-25,25 25,0 0,-25-25,24 25,26 0,-25-49,0 49,-1 0,1-25,0 25,25 0,-25 0</inkml:trace>
  <inkml:trace contextRef="#ctx0" brushRef="#br0" timeOffset="220939.0917">14290 15802,'0'0,"0"0,25 0,0-25,-1 25,-24-49,50 49,-25 0,-25-25,25 25,-1 0</inkml:trace>
  <inkml:trace contextRef="#ctx0" brushRef="#br0" timeOffset="221428.1406">14265 16150,'0'0,"25"0,-25 0,25 0,0-25,-1 25,51-50,-50 50</inkml:trace>
  <inkml:trace contextRef="#ctx0" brushRef="#br0" timeOffset="222143.2121">14935 15777,'0'0,"25"0,0-24,-1 24,1-25,25 25</inkml:trace>
  <inkml:trace contextRef="#ctx0" brushRef="#br0" timeOffset="222981.2959">15655 15381,'0'-50,"24"25,-24 0,0 1,0-1,-24 25,-1 0,-25 0,25 0,0 0,1 0,-1 0,0 25,25-1,0 1,0 25,0-25,0-1,0 1,0 0,0 49,0 26,25 24,-25-75,49 26,-49-1,25 1,-25-26,0-24,0 0,25 24,-25-24,0 0</inkml:trace>
  <inkml:trace contextRef="#ctx0" brushRef="#br0" timeOffset="223495.3473">15332 15951,'0'-25,"0"1,0 24,0-25,25 25,0 0,-25-25,24 25,26 0,-25-25,0 25,-1 0,1 0,0-50,50 50,-26 0,1-24</inkml:trace>
  <inkml:trace contextRef="#ctx0" brushRef="#br0" timeOffset="223998.3976">15878 15579,'0'0,"0"50,0-26,0 1,0 0,0 0,0 0,0 24,0-24,0 0,0 0</inkml:trace>
  <inkml:trace contextRef="#ctx0" brushRef="#br0" timeOffset="224431.4409">15878 15405,'0'-24,"0"-1,0 0</inkml:trace>
  <inkml:trace contextRef="#ctx0" brushRef="#br0" timeOffset="225289.5267">16101 15554,'25'0,"0"0,-1 0,1-25,0 1,25-1,-50-25,25 50,-25-25,0 1,0-1,0 25,-50 0,50 0,-25 0,0 25,25-1,-25 26,25-25,0 0,0-1,0 1,0 0,0 25,0-26,0 1,0 0,0 0,25 0,0-25,25 49</inkml:trace>
  <inkml:trace contextRef="#ctx0" brushRef="#br0" timeOffset="226009.5987">16473 15802,'25'-25,"0"1,0-1,-25 0,0 0,24 0,-24-24,0 24,0 0,50 0,-50 1,0-1,0-25,0 25,0-24,0 24,0-25,0 26,0-1,0 0,-25 25,0 0,25 25,0 0,0 24,0-24,0 0,0 24,0 1,25 0,-25 24,25-49</inkml:trace>
  <inkml:trace contextRef="#ctx0" brushRef="#br0" timeOffset="227044.7022">17217 15331,'0'-25,"0"25,0-25,-24 25,-1 0,-25 0,25 0,1 0,-1 0,25 0,-25 0,25 25,0 0,-25 0,25 0,0 24,0-24,0 0,0 0,0-1,0 1,0 25,0-50,25 0,0 0,0-25,-1 0,26 25,-50-25,25-49,-25 49,25-24,-25-26,0 1,0 24,0-24,0-26,0 26,0 24,0 1,0-1,0 25,0 1,0 24,0 24,0 1,0 50,0-51,0 26,0 24,49 26,-49-26,25 1,0-1,24-49</inkml:trace>
  <inkml:trace contextRef="#ctx0" brushRef="#br0" timeOffset="227881.7859">17962 14884,'0'-24,"-25"24,0 0,0 0,25 24,0 1,0 25,0-25,0-1,0 1,0 0,0 0,0 25,25-26,0-24,25 0,-26 0,1 0,-25 0,25 0,-25-49,0 24,0 0,0 0,0 0,0 1,0 24</inkml:trace>
  <inkml:trace contextRef="#ctx0" brushRef="#br0" timeOffset="228445.8423">18259 14463,'0'25,"0"-1,0 1,0 25,0 74,0 25,25-50,-25 25,25-25,-25-24,0-26,25 1,-25-25,0-1,0 1</inkml:trace>
  <inkml:trace contextRef="#ctx0" brushRef="#br0" timeOffset="228887.8863">18259 15033,'0'-49,"0"24,0 0,0 25,25-25,0 0,0 1,0 24,24-50,-49 25,25 25</inkml:trace>
  <inkml:trace contextRef="#ctx0" brushRef="#br0" timeOffset="230141.0118">15456 16993,'-25'-25,"-49"0,49 25,0 0,0 0,-49 0,24 0,-24 50,49-25,-49 49,49-49,0 25,-25-25,50 24,0-24,0 0,25-25,0 0,0 0,0 0,49 0,-49 0,0 25,0-1,-1 1,1 25,25-50,-25 25,-25-1,0 1,0 0,0 0,0 24,-50-24,25 0,0 0,-49 0,49 24,0-24,0-25,1 25,-1-25,-25 0</inkml:trace>
  <inkml:trace contextRef="#ctx0" brushRef="#br0" timeOffset="230643.062">15506 17192,'0'0,"0"24,0 1,0 0,0 0,0 49,24-49,-24 0,0 0,0 24,0-24,0 0</inkml:trace>
  <inkml:trace contextRef="#ctx0" brushRef="#br0" timeOffset="231077.1054">15555 17043,'25'-25,"0"0</inkml:trace>
  <inkml:trace contextRef="#ctx0" brushRef="#br0" timeOffset="231958.1935">15605 17167,'0'25,"0"-1,25 1,-25 0,0 25,0-26,49-24,-49 25,0 0,0 0,0-25,25-25,-25 0,0 0,0-24,25 24,-25 0,0 0,25 1,-25-1,25 25,-25 0,24 25,-24-1,0 1,0 0,0 25,0-26,50-24,-50 25,0 0,25-25,-25 25</inkml:trace>
  <inkml:trace contextRef="#ctx0" brushRef="#br0" timeOffset="232687.2664">16151 17092,'0'-25,"0"1,0-1,0 25,-25 0,25 0,0 25,-25-25,25 24,0 1,0 25,0-25,0 0,0-1,0 51,25-50,24 24,-24 26,0-1,25 0,-25 1,24-26,-49 1,25-25,-25 0,0 0,0-1,0 1,0 25,0-25,0-1,0 1,-25-25,-24 0,24 0,0 0,0 0,25-25</inkml:trace>
  <inkml:trace contextRef="#ctx0" brushRef="#br0" timeOffset="233198.3175">16349 16646,'0'0,"0"25,0-1,0 51,25 24,-25 0,50 25,-26 25,-24-25,50-74,-50 24,25 1,-25-51,25 1,-1 0</inkml:trace>
  <inkml:trace contextRef="#ctx0" brushRef="#br0" timeOffset="233947.3924">16622 17464,'25'0,"-25"-24,25-1,-1 0,1-25,-25 26,25-1,-25 0,0 0,0 0,0-24,0 49,-25 0,25 25,-25-25,25 24,0 1,0 0,0 0,0 0,0 49,0-49,0 0,0 49,0-24,25-1,25-24,-25 0,-25 0,25-25,-1 0</inkml:trace>
  <inkml:trace contextRef="#ctx0" brushRef="#br0" timeOffset="234785.4762">17069 17241,'0'0,"0"75,0-51,24 76,26 24,-25-25,-25 0,49 25,-24-49,-25-26,0 26,25-51,-25 1,0 0</inkml:trace>
  <inkml:trace contextRef="#ctx0" brushRef="#br0" timeOffset="235379.5356">17069 16993,'0'-50,"0"26,0-1,24 0,26 0,-25 25,0 0,-1 0,51 0,-50 0,24 0,-24 0,25 25,-25 0,-25 0,24 24,-24-24,0 0,0 0,0-1,0 1,-24 25,-26-50</inkml:trace>
  <inkml:trace contextRef="#ctx0" brushRef="#br0" timeOffset="236107.6084">17714 16943,'24'0,"-24"25,0 0,0 0,0 0,0-1,0 1,0 25,0-50,-24 0,24-25,0 0,0 0,0 1</inkml:trace>
  <inkml:trace contextRef="#ctx0" brushRef="#br0" timeOffset="236609.6586">17862 16720,'0'25,"0"25,0-26,25 1,-25 0,0 49,0-24,50 24,-50 1,0-25,0-26,0 1,0 25,0-25</inkml:trace>
  <inkml:trace contextRef="#ctx0" brushRef="#br0" timeOffset="236985.6962">17887 16522,'0'-25,"0"25</inkml:trace>
  <inkml:trace contextRef="#ctx0" brushRef="#br0" timeOffset="237881.7858">18086 16671,'0'24,"0"1,0 0,0 25,25-1,-25-24,0 49,0-49,49 0,-49 49,0-49,0 0,0-25,0-25,0-24,0-1,25-49,-25 24,0 1,0 24,25-24,-25 49,0 0,49-24,-49 74,0-1,0 1,25 0,-25 0,0 0,0 49,0-49,0 0,0-1,0 1,0 25,0-25,0-1,25-24,-25 25</inkml:trace>
  <inkml:trace contextRef="#ctx0" brushRef="#br0" timeOffset="238532.8509">18532 16224,'0'0,"0"74,0-24,0 24,0-24,0 25,0-1,0-49,0 24,0 1,0-25,0 0,0-1,0 1,0-25</inkml:trace>
  <inkml:trace contextRef="#ctx0" brushRef="#br0" timeOffset="239074.9051">18458 16596,'0'-49,"0"24,0 0,50 0,-26 25,1 0,-25-25,25 25</inkml:trace>
  <inkml:trace contextRef="#ctx0" brushRef="#br0" timeOffset="240062.0038">19326 16075,'0'0,"-74"25,49 25,-49-1,49 26,0-51,0 1,-25 0,26 0,24 0,-25 24,25-24,0 0,0 0,0 0,0-1,0-24,25 0,24 0,-24 0,0 0,0 0,0 0,-1 0,26 0</inkml:trace>
  <inkml:trace contextRef="#ctx0" brushRef="#br0" timeOffset="241009.0985">19549 15405,'0'0,"0"25,0 25,0-25,0 24,0 26,0 24,0-25,50 26,-50 24,0-25,0-25,0-24,0 24,0 1,0-26,0 26,0-50,0-1,0 1,0 0,0-25,0-25,0 0,25 1,-25-51,0 50,0-24,0 24,0-25,25 25,-25 1,25 24,-1 0,1 0,-25 0,50 24,-50 26,25-25,-25 0,0-1,0 1,24 0,-24 25,0-25,25-25,-25 24,25 1,0-25,24 0</inkml:trace>
  <inkml:trace contextRef="#ctx0" brushRef="#br0" timeOffset="241995.1971">20343 15703,'-24'0,"24"50,-25-50,25 24,-25 1,25 0,-25 0,25 0,0 24,-25-24,25 0,0 0,-49 49,49-49,0 0,0 0,0-1,0 1,0 25,0-50,0-25,49 0,-49 0,25 1,-25-51,0-24,0 25,25 49,-25-25,0 25,0 25,0 50,25-25,-25 49,0 25,49 25,-24-24,25 24,-50-25,25-25,-25-49,24-25,-24 25</inkml:trace>
  <inkml:trace contextRef="#ctx0" brushRef="#br0" timeOffset="243099.3075">20691 15802,'24'0,"-24"0,0 25,50 0,-50 25,0-26,0 1,0 0,0 0,0 0,0 24,0-24,0 0,0 0,25-25,-25-25,25 0,-25-49,25-1,24 26,-49-1,25 0,-25 25,25 1,-25-26,25 25,-25 0,24 25,-24-24</inkml:trace>
  <inkml:trace contextRef="#ctx0" brushRef="#br0" timeOffset="244184.416">21236 15529,'-49'0,"24"25,25 0,-25-25,25 25,-25 0,25-1,0-24,25 0,0 0,25 0,-26-24,1-1,0 0,-25-25,25 26,-25 24,0 49,0 26,0 49,50-25,-26 124,26 0,-50-24,50 99,-1-100,-49-24,0-25,0-50,0-25,0-49,0 0,0 0,0-1,0 26,0-50,-25 0,-24 0,24 0,0 0,0-25,1-24,-26-26,25-24,-25-25,26-25,24 25,-50 25,50-25,0 25,0-1,25 26,-25 49,25-49,-25 49,24-50,1 51,25-1,-25 0,-25 0,25 25</inkml:trace>
  <inkml:trace contextRef="#ctx0" brushRef="#br0" timeOffset="246106.6082">10122 15306,'0'0,"25"25,0 0,-25 0,49-25,-24 24,0-24,0 0,0 0,-1 0,26-24,0-51,74 1,0-50,-25 24,25 26,-50 0,1-1,-1 1,1-1,-50 51,-1-1,1 25,-25-50,25 50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15:45.625"/>
    </inkml:context>
    <inkml:brush xml:id="br0">
      <inkml:brushProperty name="width" value="0.05292" units="cm"/>
      <inkml:brushProperty name="height" value="0.05292" units="cm"/>
      <inkml:brushProperty name="color" value="#FF0000"/>
    </inkml:brush>
  </inkml:definitions>
  <inkml:trace contextRef="#ctx0" brushRef="#br0">23444 9576,'0'-25,"0"0,0 0,50 25,-25 0,0 0,-1 0,-24 0,0 25,0 25,0-26,0 1,0-25,0 25,-24-25,-1 0,-25 0,25 0,25 0,0-25,0 0,0-24,0 24,0 0,50 25,-50-25,25 25,0 0,-1 0,-24 0,0 25,0-25,0 25,-24-25,24 0,0 50,0-26,0 1,0 0,0-25,0 25,-25-25,25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46:50.494"/>
    </inkml:context>
    <inkml:brush xml:id="br0">
      <inkml:brushProperty name="width" value="0.05292" units="cm"/>
      <inkml:brushProperty name="height" value="0.05292" units="cm"/>
      <inkml:brushProperty name="color" value="#FF0000"/>
    </inkml:brush>
  </inkml:definitions>
  <inkml:trace contextRef="#ctx0" brushRef="#br0">23593 9625,'0'-25,"-25"25,1 0,24-24,0-1,0 0,0 25,24 0,-24 0,0 25,-24 0,-26-25,25 0,0 0</inkml:trace>
  <inkml:trace contextRef="#ctx0" brushRef="#br0" timeOffset="7040.4026">8956 10915,'-25'0,"25"25,0 0,0 0,0-1,0 51,0-25,0 24,0 25,0 50,0-25,-49 25,49 0,-25 0,25 24,0-24,-50 0,50 0,0 0,-49 74,49-74,0 49,-25-49,25 74,-50-74,50-50,0 25,0-24,0-1,0-25,0-49,0 50,0-51,0 1,0-25,0-25,0 1,0-51</inkml:trace>
  <inkml:trace contextRef="#ctx0" brushRef="#br0" timeOffset="9014.5155">8758 10915,'24'0,"26"0,-25 0,0 0,0 0,49 0,-24 0,74 0,-75-25,26 25,-1 0,25 0,-24-49,24 49,25 0,25-25,0 25,49-50,25 50,50 0,-49-49,-75 49,49 0,-49 0,74-50,-74 50,49 0,-49 0,-25-25,-24 25,-1-49,25 49,-25-25,-25 25,26 0,-26 0,1 0,24 0,-25-25,-49 25,25 0,-1 0,-24 0,-25 0,0 0,0 25,-50 0,50 0,0-1,-24 26,24-25,0 0,0-1,-25 51,25-26,0 75,0-24,0-1,0 25,0 25,0 49,0-49,0 50,0-51,0-24,0 25,0-49,0 24,0-25,0-25,0-24,0 24,0-49,0 49,0-49,0 0,0 0,0 0,0 0,0 24,0 1,0 24,0-49,0 25,0-26,0 51,0-50,0-1,0 1,0 25,0-25,-25-1,25 1,0 0,0 0,0 25,0-26,0 1,-25-25</inkml:trace>
  <inkml:trace contextRef="#ctx0" brushRef="#br0" timeOffset="10600.6063">8683 14587,'0'0,"0"0,25 0,0 0,24 0,-24 0,75 0,-1 0,50 0,49 0,25 0,1 0,49 49,-50 1,-74-50,49 0,-24 50,24-50,-49 0,-25 0,25 0,-50 0,25 0,-24-25,48 25,-24-25,-24 25,24-50,-25 50,-25-24,-24 24,0-25,-1 25,-24 0,0-50,0 50,24-25,-24 25,0-24,0 24,-1-25,1 25,-25-25,0 0,0-25,0 26,50 24,-50-25,0 0,25 0,0 0,-25-24,24 24,-24 0,0 0,25 1,-25-1,25-25</inkml:trace>
  <inkml:trace contextRef="#ctx0" brushRef="#br0" timeOffset="11279.6451">13223 13619,'0'0,"0"25,0 25,0-26,0 1,0 0,-25 0,25 0,0 24,0-24,0 0,0 0,0 0,0-1,0 26</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16:18.371"/>
    </inkml:context>
    <inkml:brush xml:id="br0">
      <inkml:brushProperty name="width" value="0.05292" units="cm"/>
      <inkml:brushProperty name="height" value="0.05292" units="cm"/>
      <inkml:brushProperty name="color" value="#FF0000"/>
    </inkml:brush>
  </inkml:definitions>
  <inkml:trace contextRef="#ctx0" brushRef="#br0">13769 6946,'0'25,"0"0,0-1,0 26,0-25,0-25,0 25,0 0,25-25,-25 24,25 1,-1 25,1-25,25-1,-25-24,0 0,-1 0,1 0,0 0,49 0,26-49,73 24,-74-49,75-26,-75 26,75-50,-50 49,-49 1,24 0,25-1,-50 1,25-1,26 50,-1-49,-75 24,26-24,-1 49,0-49,1 24,-50 50,-25-25,24 25</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23:05.722"/>
    </inkml:context>
    <inkml:brush xml:id="br0">
      <inkml:brushProperty name="width" value="0.05292" units="cm"/>
      <inkml:brushProperty name="height" value="0.05292" units="cm"/>
    </inkml:brush>
  </inkml:definitions>
  <inkml:trace contextRef="#ctx0" brushRef="#br0">23668 15430,'25'0,"-1"0,1 0,0 0,25 0,-26 0,1 0,0 0,0 0,0 0,24 0,-24 0,0 0,0 0,-1 0,1 0,0 0,25 0,-25 0,-1 0,1 0,0 0,0 0,24 0,-24 0,0 0,0 0,0 0,-1 0,26 0,-25 0,0 0,-1 0,1 0,0 0,25 0,-26 0,1 0,0 0,0 0,0 0,24 0,-24 0,0 0,0 0,0 0,-1 0,26 0,-25 0,0 0,-1 0,1 0,0 0</inkml:trace>
  <inkml:trace contextRef="#ctx0" brushRef="#br0" timeOffset="15285.5284">25007 8410,'0'-25,"0"0,25 25,0 0,0 0,-25 0,0 0,-25 0,-25 0,26 0,24 0,0-25,0 0,0 25,49 0,-24 0,0 0,-25 25,0 0,0 25,0-50,-25 0,25-25,0 0,0 25,25 0</inkml:trace>
  <inkml:trace contextRef="#ctx0" brushRef="#br0" timeOffset="44299.4295">25330 10568,'0'25,"0"0,0-1,0 1,0 0,0 0,25-25,-25 49,25-24,-25 0,24-25,-24 25,25-25,0 25,25-25,-26 0,1 0,-25 0,25 0,-25-25,0 0,0 0,0-24,0 24,0 0,0 25,0 0,0-25,0 25,0 25,0 0,0 24,0-24,0 0,0 0,0 0,0-1,0 51,0-1,0-24,0 24,0-24,0 24,0-49,0 0,0 25,0-26,0 1,0 0,0 0,0 0,0-25,0 24,-25-24,0 0,-24 0,24 0,25 0,-25 0,25-24,0-1,-25 25,25-25,0 0,0 0,0-24,0 24,-24 0,24 0,0 1,0-1,0-25,0 25,0 1</inkml:trace>
  <inkml:trace contextRef="#ctx0" brushRef="#br0" timeOffset="60591.0585">25851 12404,'0'0,"0"49,0-24,0 0,0 0,0 0,0-1,0 26,0-25,0 0,0-1,0 1,0 0,0 25,0-26,0 1,0 0,0 0,0 0,0 24,0-24,0 0</inkml:trace>
  <inkml:trace contextRef="#ctx0" brushRef="#br0" timeOffset="61390.1384">25652 13049,'0'0,"25"0,0 0,0 0,24 0,-24 0,0 0,0 0,0 0,0 0,24 0,-24 0,0 0</inkml:trace>
  <inkml:trace contextRef="#ctx0" brushRef="#br0" timeOffset="62287.228">25677 12329,'25'0,"0"0,0 0,-1 0,26 0,-50-25,25 25,0 0,0 0,-1 0,1 0,25 0,-25 0,-1 0</inkml:trace>
  <inkml:trace contextRef="#ctx0" brushRef="#br0" timeOffset="63698.3692">24238 12825,'0'0,"0"25,0 0,0 0,0 0,0 24,0-24,0 0,0 0,0-1,0 1,0 25,0-25,0 0,0-1,0 1,0 0,0 25,0-26,0 1</inkml:trace>
  <inkml:trace contextRef="#ctx0" brushRef="#br0" timeOffset="64989.4983">24412 12900,'0'0,"0"25,0 24,0-24,0 0,0 0,0-1,0 1,0 25,0-25,0 0,0-1,0 1,0 0,0 25,0-26,0 1,0 0,0 0,0 0,0 24,0-24</inkml:trace>
  <inkml:trace contextRef="#ctx0" brushRef="#br0" timeOffset="65837.5831">24189 12875,'25'0,"-25"-50,24 50,1 0,0 0,0 0,0 0,24 0,-24 0,0 0</inkml:trace>
  <inkml:trace contextRef="#ctx0" brushRef="#br0" timeOffset="66705.6699">24214 13371,'0'0,"24"0,26 0,-25 0,0 0,-1 0,1 0,0 0,25-25,-26 25,1 0,0 0,0 0</inkml:trace>
  <inkml:trace contextRef="#ctx0" brushRef="#br0" timeOffset="72385.2377">19773 17464,'25'0,"24"0,-49 25,25 0,0 25,0 24,24 0,-49-49,25 50,-25-50,0-1,25 1,-25 0,0 0,0 24,0-24,0-25,0 0,0-49,0 24,0 0,0 0,0 0,0 1,0-26,0 25,0 0,0 0,49-49,-49 24,25-24,0 0,25-1,-50 26,0 24,24-25,-24 25</inkml:trace>
  <inkml:trace contextRef="#ctx0" brushRef="#br0" timeOffset="73105.3098">20319 17638,'0'25,"0"0,24 24,-24 1,0-25,0 0,0-1,0 26,0-25,0 0,0-1,0 1,0 0</inkml:trace>
  <inkml:trace contextRef="#ctx0" brushRef="#br0" timeOffset="74348.4341">20046 16646,'24'0,"1"0,-25 25,0-1,0 1,0 0,0 0,0 0,0 24,0-24,0 0,0 0,0-1,0-24,0 0,25 0,0 0,-25-24,49 24,-24 0</inkml:trace>
  <inkml:trace contextRef="#ctx0" brushRef="#br0" timeOffset="75126.5119">20517 17340,'0'0,"0"-24,25 24,0 0,-1 0,1 0,25 0,-25 0,-1-25,1 25,0 0,0 0,25 0,-26 0</inkml:trace>
  <inkml:trace contextRef="#ctx0" brushRef="#br0" timeOffset="75660.5653">20616 17688,'0'0,"50"0,-25 0,-1 0,1 0,0 0,0 0,25 0,-26 0,1 0</inkml:trace>
  <inkml:trace contextRef="#ctx0" brushRef="#br0" timeOffset="77197.719">21609 17440,'-25'-25,"0"25,25-25,-50 25,26 0,-1 0,0 0,0 0,0 0,25 0,-49 0,49 25,0 0,-25-1,25 26,0-25,0 0,0-25,0 24,50-24,-26 0,1 0,0 0,0 0,0 0,24 0,-24 0,0 0,0-24,-25-1,24 25,-24-50,0 25,25 25,-25-24,0 24,0 24,0 26,0-25,0 0,0-1,0 1,0 0,0 25,0-26,0 1,50 25,-50 0,25-26,-25 1,24-25,-24 25,25-25</inkml:trace>
  <inkml:trace contextRef="#ctx0" brushRef="#br0" timeOffset="78114.8107">21534 16943,'25'0,"25"0,-26 0,1 0,0 0,-25 0,0 50,0-25,0 0,-25-1,25 1,0 0,-25-25,25 50,0-25,0-1,0-24,25 0,0 0,0 0,0 0,24 0,-24 0,0 0</inkml:trace>
  <inkml:trace contextRef="#ctx0" brushRef="#br0" timeOffset="78814.8807">22080 17539,'0'0,"25"0,24 0,-24 0,0 0,0 0,0 0,49-50,-49 50,0 0,-1 0,26-25,-25 25,0 0,0 0,-25-24,24 24</inkml:trace>
  <inkml:trace contextRef="#ctx0" brushRef="#br0" timeOffset="79545.9537">22353 17316,'0'0,"0"49,0-24,0 0,0 0,0-1,0 1,0 50,0-51,0 51,0-26,0-24,0 0,0 25,0-25,0-1,25-24</inkml:trace>
  <inkml:trace contextRef="#ctx0" brushRef="#br0" timeOffset="80935.0924">22750 17340,'49'25,"-49"0,25 0,0 24,0-49,0 25,-1-25,26 0,-25 0,0 0,0 0,-25 0,24-49,-24 24,0 0,0-25,25 26,-25-51,0 1,0 49,0 0,0 0,0 25,0 0,0 25,0 0,0 49,0 1,0-26,0 26,25-1,-25-24,0 24,0-24,25 24,-25-49,0 50,0-26,0 26,0-51,0 51,0-50,0-1,0 1,0 0,-25 25,-25-26,26-24,-1 0,0 0,0 0,0 0,-24 0,49-49,-25 49,25-25</inkml:trace>
  <inkml:trace contextRef="#ctx0" brushRef="#br0" timeOffset="81981.1973">23395 16844,'0'0,"25"0,-1 0,1 0,25 0,-50 0,25 0,-25 25,0 0,0 24,0-24,0 0,0 0,0 0,0-1,0 26,-50-25,50 0,0 0,-25-25,25 24,0 1,0 25,0-50,50 0,-1 0,26 0,-50-25,24 25,-24 0,25 0,-25-25</inkml:trace>
  <inkml:trace contextRef="#ctx0" brushRef="#br0" timeOffset="83015.3007">24536 17390,'0'-25,"50"25,-50-25,24 25,1 0</inkml:trace>
  <inkml:trace contextRef="#ctx0" brushRef="#br0" timeOffset="83459.3451">24660 17539,'0'25,"25"-1,-25 26,0-25,0 0,0 24,0 1,0-25,0 0,0-1,0 1,0 0,0 25</inkml:trace>
  <inkml:trace contextRef="#ctx0" brushRef="#br0" timeOffset="84555.4547">25528 17390,'25'0,"0"0,0 0,0 0,24 25,-24 0,0-1,0 1,-1 50,1-51,25 1,-25 50,-25-51,0 1,0 0,0 0,0 0,0 24,0-49,0 25,-25-25,25 0,0-49,0-1,0 25,0 0,0-49,0-1,25 1,24 24,26-74,-50 50,24 0</inkml:trace>
  <inkml:trace contextRef="#ctx0" brushRef="#br0" timeOffset="85727.5719">26297 17663,'0'25,"0"-25,-24 0,24 0,0-50,0 25,24 25,1 0,25 0,-50 50,25-25,-1 24,1-24,-25 50,0-1,25-49,-25 24,0-24,0 25,0-25,0-1,0 1,0 0,0 0,0 24,-25-49,0 25,1-25,-26 0,50 0,0-49,0 24,25 0,0 0,24 0,1 25,-25-49,0 24,-1 0,1 25</inkml:trace>
  <inkml:trace contextRef="#ctx0" brushRef="#br0" timeOffset="87325.7317">25603 16695,'0'0,"0"-24,0 24,0-25,0 0,0 25,0-25,25 25,-1 0,1 0,25 0,-50 0,0 25,25-25,-25 25,0 0,0-1,0 26,0-25,0 0,0-1,-50 1,50 0,-25-25,25 25,-25-25,25 0,0 0,25 0,25-25,-25 25,-1-25,1 25,0 0,50 0,-51 0,1 0,0 0,0 0,24 0,-24 0</inkml:trace>
  <inkml:trace contextRef="#ctx0" brushRef="#br0" timeOffset="88340.8331">26670 17316,'24'0,"26"0,-25 0,0 0,-1-25,1 25,50 0,-1-25,-24 25,-25-50,24 50,-24-24,0 24,0 0</inkml:trace>
  <inkml:trace contextRef="#ctx0" brushRef="#br0" timeOffset="88873.8864">26967 17464,'0'0,"25"0,0 0,0 0,49 0,-24 0,24 0,1 0,-26 0,-24 0</inkml:trace>
  <inkml:trace contextRef="#ctx0" brushRef="#br0" timeOffset="91123.1114">27588 16844,'0'0,"0"50,0-25,0-1,0 26,0 0,0-26,0 1,24 0,-24 0,0 0,0 24,0-24,0 0,0 0,0 0,0-1,0 26,0-25,25-25,-25 0,25-50,-25 25,25 25,-25-24,0-1,25 25,-25-25,24 0,-24-24,50 49,-25-25,24 0,1 0,0 0,-26-24,1 24,25 25,-25 0,-1 0,1 0,-25 0,0 49,0-24,0 0,0 0,-25 0,25 0,-24 24,-26-24,25 0,0-25,1 25,-1-25,0 0,25 24,-50-24,26 0,24 25,-25-25,0 0,0 0,0 0</inkml:trace>
  <inkml:trace contextRef="#ctx0" brushRef="#br0" timeOffset="91942.1933">27910 16348,'0'0,"25"0,24 0,-24 0,0 25,0 24,0-24,-1 0,-24 0,50 0,-50 0,0 24,0-24,-25 0,0 0,25-1,0-24,75 0</inkml:trace>
  <inkml:trace contextRef="#ctx0" brushRef="#br0" timeOffset="92701.2692">28605 17142,'0'0,"24"0,1 0,0 0,0 0,25 0,-26 0,1-50,0 50,0 0,0 0,24-25,-24 25,0 0</inkml:trace>
  <inkml:trace contextRef="#ctx0" brushRef="#br0" timeOffset="93194.3184">28878 16993,'0'0,"0"25,0 0,0-1,0 26,0-25,0 0,0 0,0-1,0 1,0 25,0-25,0-1,0 1,49-25</inkml:trace>
  <inkml:trace contextRef="#ctx0" brushRef="#br0" timeOffset="94388.4377">29225 16993,'0'0,"0"25,49-25,-49 25,25-25,0 0,0 0,0 0,-25 0,0-25,0 0,0 25,0 25,0 49,0-49,49 25,-49 24,0 1,0-26,25 75,-25-74,0 24,0 1,0-26,0 26,0-26,0 1,0-25,0 0,0-1,0 1,0 0,0 25,0-50,0 24,-25-24,25 25,-24-25,-26 0,25 0,0 0,0 0,1 0,-26-74,25 49,25-25,0-24,0 0,0 49</inkml:trace>
  <inkml:trace contextRef="#ctx0" brushRef="#br0" timeOffset="95411.5401">29572 16844,'25'0,"-25"-25,25 25,0 0,-25 0,0 25,0 0,0 0,0 0,0-25,0 49,0-24,0 0,0 0,0-1,0-24,49 0,-24 0,0 0,0 0,-1-24,1 24,25 0,-50-25,25 25</inkml:trace>
  <inkml:trace contextRef="#ctx0" brushRef="#br0" timeOffset="106959.6949">21609 17737</inkml:trace>
  <inkml:trace contextRef="#ctx0" brushRef="#br0" timeOffset="128447.8435">26149 4986,'0'25,"0"0,0 0,0 24,0-24,0 0,0 0,0 0,0-1,0 26,0-25,0 0,0-1,0 1,0-25,0 25,0 25,0-26,0 1,0 0,0 0,0 0,0 24,0 1,24 24,-24-49,0 25,0-1,0 1,0-25,0 49,0-24,50 24,-50 1,0-26,0 75,0-74,0 74,0-74,0 24,0 0,0-24,0 24,0 1,0-50,0 24,0 26,0-26,0 26,0-1,0-24,0-25,0 49,0 0,0-49,0 25,0-25,0 49,0-49,0 0,0 0,0-1,0 26,0-25,0 0,0-1,0 1,0 0,0 25,0-26,0 1,0 0,0 0,0 0,0 24,0-24,0 0,0 0,0-1,0 1,0 25</inkml:trace>
  <inkml:trace contextRef="#ctx0" brushRef="#br0" timeOffset="130066.0053">26421 5383,'0'25,"0"0,0 0,0-1,0 1,0 25,0-25,0 24,0-24,0 25,0-25,0-1,0 1,0 0,0 0,0 24,0-24,0 0,0 0,0 0</inkml:trace>
  <inkml:trace contextRef="#ctx0" brushRef="#br0" timeOffset="130887.0874">26421 5309,'0'0,"25"-25,25 25,-25 0,0 0,-1 0</inkml:trace>
  <inkml:trace contextRef="#ctx0" brushRef="#br0" timeOffset="131496.1483">26372 5706,'0'0,"0"-25,25 25,-1-25,1 25,25-25,-25 25,0-25,-1 25,1 0,0 0</inkml:trace>
  <inkml:trace contextRef="#ctx0" brushRef="#br0" timeOffset="132099.2086">26446 5954,'0'0,"50"0,-25 0,0-25,-1 25,-24-25,25 25,-25-49,25 49</inkml:trace>
  <inkml:trace contextRef="#ctx0" brushRef="#br0" timeOffset="132620.2607">26794 5631,'0'0,"0"25,0 25,0-25,0-1,0 1,0 0</inkml:trace>
  <inkml:trace contextRef="#ctx0" brushRef="#br0" timeOffset="133775.3762">26967 5631,'0'0,"0"25,0 25,50-25,-25-25,0 0,-25 0,24-50,-24 25,0 0,0 0,0 1,0-1,0-25,0 25,0 25,0 50,0-25,0 0,0-1,0 1,0 50,0-50,25 49,-25-49,0 0,0-1,0 1,0 0,0 0,0 24,0-24,0 0,-25-25,25 25,-24-25</inkml:trace>
  <inkml:trace contextRef="#ctx0" brushRef="#br0" timeOffset="136091.6078">25156 8261,'25'0,"25"0,-26-50,1 50,0 0,0 0,0 0,24 0,-24 0,0 0,0 0,0 0,-1 0,26 0,-25 0,24 0,-24 0,25 0,-25 0,-1 0,1 0,0 0,0 0,25 0,-26 0,1 0,0 0,0 0,0 0,-1 0,26 0,-25 0,0 0,-1 0,1 0,0 0,25 0,-26 0,1 0,0 0,0 0,0 0,24 0,-24 0,0 0,0 0,0 0,-1 0,26 0,-25 0,0 0,-1 0,1 0</inkml:trace>
  <inkml:trace contextRef="#ctx0" brushRef="#br0" timeOffset="136969.6956">26546 8112,'0'0,"24"0,26 0,-25 0,-25 25,25-25,-25 25,24-25,-24 24,0 26,25-50,-25 25,0 0,0-1,0 1,-25 0,1 25,-1-25,-25-25,25 24,1 1</inkml:trace>
  <inkml:trace contextRef="#ctx0" brushRef="#br0" timeOffset="137984.7971">27116 7814,'0'25,"0"0,0 0,0 0,0-1,0 1,0 25,0-25,0-1,0 1,0 0,0 0,0 24</inkml:trace>
  <inkml:trace contextRef="#ctx0" brushRef="#br0" timeOffset="138625.8609">27116 7765,'25'0,"0"0,-25-25,25 25,-1 0,1 0</inkml:trace>
  <inkml:trace contextRef="#ctx0" brushRef="#br0" timeOffset="139167.9154">27166 7963,'0'0,"0"0,25 0,-25-25,24 25,-24-24,25 24,0 0,-25-25,50 25</inkml:trace>
  <inkml:trace contextRef="#ctx0" brushRef="#br0" timeOffset="139701.9688">27215 8186,'0'0,"0"-24,25 24,-25-25,25 0</inkml:trace>
  <inkml:trace contextRef="#ctx0" brushRef="#br0" timeOffset="140196.0182">27439 7864,'0'0,"0"25,0 0,0-1,0 1,0 25,0-25,49-25,-49 24,0 1</inkml:trace>
  <inkml:trace contextRef="#ctx0" brushRef="#br0" timeOffset="140865.0851">27786 7814,'0'25,"0"0,0 0,0 0,0-1,-25 1,25 25,0-25,0-1</inkml:trace>
  <inkml:trace contextRef="#ctx0" brushRef="#br0" timeOffset="141497.1483">27712 7889,'0'0,"0"0,0 25,24-25,-24 24,25 1,-25 25,25-50,-25 25,50-25</inkml:trace>
  <inkml:trace contextRef="#ctx0" brushRef="#br0" timeOffset="144740.4726">26273 8484,'0'25,"0"-25,0 25,0 0,0-1,24 51,-24-26,0 26,0 24,50 25,-50-49,0 24,0-25,0-24,0-25,0 24,0-24,0 0,0 0,0-1,0 1,0 25,0-25,0-1,0 1,0 0,0 0,0 24,0 1,0-25,0 0,0 24,0-24,0 0,0 0,0 0,0-1,0 26,0-25,0 0,0-1,0 1</inkml:trace>
  <inkml:trace contextRef="#ctx0" brushRef="#br0" timeOffset="145550.5533">26099 9749,'0'0,"0"0,0 25,25 0,24 0,-49 49,25 1,50-1,-51 25,26-24,-25-51,0 51,-1-50,-24-1,50-24,-50 25,25-25,0 0,0 0,-25 0,24-25,-24 1,25-26,-25 25,50 25,-50-25</inkml:trace>
  <inkml:trace contextRef="#ctx0" brushRef="#br0" timeOffset="146417.6403">26694 9104,'0'25,"0"25,0-25,0-1,0 1,0 50,0-26,0 26,0-26,0 1,0-1,0-24,0 0,0 25,0-26,0 1,0 0</inkml:trace>
  <inkml:trace contextRef="#ctx0" brushRef="#br0" timeOffset="147235.7221">26694 9204,'25'0,"0"0,-25-50,50 50,-26-25,1 0,0 1,0-1,0 25,-25-25,49 25,-49-50</inkml:trace>
  <inkml:trace contextRef="#ctx0" brushRef="#br0" timeOffset="147826.7812">26843 9377,'0'0,"0"0,25-49,0 49,0 0,24 0</inkml:trace>
  <inkml:trace contextRef="#ctx0" brushRef="#br0" timeOffset="148383.8369">26769 9724,'25'0,"-1"0,1 0,-25-49,25 49,0 0</inkml:trace>
  <inkml:trace contextRef="#ctx0" brushRef="#br0" timeOffset="149532.9509">27215 9402,'0'0,"-24"0,-1 0,25-25,0-24,0 49,25 0,-25 24,24 1,-24 0,25 0,-25 0,25-1,-25 51,0-50,0-1,0 1,0 25,0-25,0-1,0 1,0 0,0-25,0 25,-25-25,0 0,1 0,-1 0,25 0,0-25,0 0,0 0,0 1,0 24,25-50,-1 50,1-25,0 25,0-25,24 25,-24 0,0 0,0 0</inkml:trace>
  <inkml:trace contextRef="#ctx0" brushRef="#br0" timeOffset="150610.0593">27463 9427,'0'0,"0"25,0 24,50-24,-25 0,0-25,0 0,-25 0,0-25,0-25,0 26,0-1,0 0,0 0,0 25,0 25,0 0,24 0,-24 74,50 25,-25-25,-25 25,49-49,-49-26,0 26,0-51,25 1,-25 0,0 0,0 24,0-49,-25 0,-24 0,24 0</inkml:trace>
  <inkml:trace contextRef="#ctx0" brushRef="#br0" timeOffset="152788.2773">25181 8459,'25'0,"0"0,-1 0,1 0,0 0,25 0,-25 0,-1 0,1 0,0 0,0 0,49 0,-49 0,74 0,-24-49,-26 49,75 0,-24 0,24 0,-25 0,-50 0,75 0,-74 0,74 0,-49-25,24 25,-25 0,-24-50,74 50,-50-25,-49 25,25 0,24-24,-49 24,0 0,49 0,-49 0,0 0,0 0,24 0,-24 0,0 0,0-50,0 50,-1 0,26 0,-25 0,0 0</inkml:trace>
  <inkml:trace contextRef="#ctx0" brushRef="#br0" timeOffset="153804.3789">27538 8236,'25'0,"0"0,-25 25,24-25,26 25,-25-25,-25 24,25-24,-25 25,0 0,0 0,0 25,-25-26,-25-24,25 25,1-25,24 25,-25-25</inkml:trace>
  <inkml:trace contextRef="#ctx0" brushRef="#br0" timeOffset="156052.6037">27910 8335,'0'25,"0"25,0-25,0-1,0 1,0 0,0 0,0 24,0-24,0 0,0 0,0 0</inkml:trace>
  <inkml:trace contextRef="#ctx0" brushRef="#br0" timeOffset="156762.6747">28009 8310,'25'0,"-25"-24,25 24,0 0,-1 0</inkml:trace>
  <inkml:trace contextRef="#ctx0" brushRef="#br0" timeOffset="157265.725">27935 8534,'0'0,"25"0,24 0,-24 0,0 0,0 0,-1-25,1 25</inkml:trace>
  <inkml:trace contextRef="#ctx0" brushRef="#br0" timeOffset="157798.7783">27984 8782,'-24'25,"24"-25,49 0,-49 0,25 0,0 0,0-25,-1 25</inkml:trace>
  <inkml:trace contextRef="#ctx0" brushRef="#br0" timeOffset="158824.8809">28282 8633,'0'-25,"0"25,0-49,0 24,0 0,0 25,25 0,-25 0,50 25,-50 24,0-24,0 0,0 0,0 0,0-1,0 26,0-25,0 0,0-1,-25 1,0 0,0-25,0 0,25 0,0-25,0 0,0 25,0-24,25 24,-25-25,25 25,25 0,-26 0,-24-50,25 50,0 0,0 0</inkml:trace>
  <inkml:trace contextRef="#ctx0" brushRef="#br0" timeOffset="161753.1737">28605 8559,'24'0,"1"0,25 0,-25 0,-25 24,25-24,-25 25,24-25,-24 25,0 0,0 0,0-1,0 26,0-25,0 0,0-25,0-25,25 25,-25-50,0 25,0 1,0-1,0 0,0 0,0-24,0 24,0 25,0 49,0-24,25 0,25 0,-26 0,1-25,0 0,0 0,0 0,24 0,-24 0</inkml:trace>
  <inkml:trace contextRef="#ctx0" brushRef="#br0" timeOffset="198616.8589">8882 7368,'0'0,"0"25,0-1,0 1,0 0,-25 25,25-26,0 1,0 0,-25 0,25 0,0 24,0-24,-25 25,25 24,0-49,0 49,0-24,-49-25,49 0,0 49,0-49,0 49,-25-49,25 0,0 0,0-1,0 1,0 25,0-25,0 0,0-1</inkml:trace>
  <inkml:trace contextRef="#ctx0" brushRef="#br0" timeOffset="199472.9453">8857 7417,'50'0,"-26"0,1 0,0 0,0 0,0 0,24 0,-24 0,0-49,0 49,-1 0,1 0</inkml:trace>
  <inkml:trace contextRef="#ctx0" brushRef="#br0" timeOffset="200145.0125">8931 7988,'0'0,"25"0,0 0,0-25,0 25,24 0,-24 0</inkml:trace>
  <inkml:trace contextRef="#ctx0" brushRef="#br0" timeOffset="200766.0746">8708 8385,'0'0,"50"0,-26 0,1 0,-25-25,25 25,0 0,0 0,0-25,49 25,-49 0,0 0,-1-25,26 25</inkml:trace>
  <inkml:trace contextRef="#ctx0" brushRef="#br0" timeOffset="201258.1238">9279 8137,'0'0,"0"25,0-1,0 1,0 25,0-25,0-1,0 1,0 0,0 0,0 25,0-26,0 1,0 0</inkml:trace>
  <inkml:trace contextRef="#ctx0" brushRef="#br0" timeOffset="202069.2049">9800 8038,'0'0,"0"49,-25 1,0-25,25 24,-25-24,0 0,25 0,-24-1,24 1,-50-25,50 50,0-25,-25-25,25 25</inkml:trace>
  <inkml:trace contextRef="#ctx0" brushRef="#br0" timeOffset="202639.2619">9527 8162,'0'0,"25"0,-25 49,24-49,-24 25,25-25,25 25,-25 0</inkml:trace>
  <inkml:trace contextRef="#ctx0" brushRef="#br0" timeOffset="203378.3358">10122 8112,'25'0,"0"0,0 0,-1 0,1 0,0 0,25 0,-26 0,1 0</inkml:trace>
  <inkml:trace contextRef="#ctx0" brushRef="#br0" timeOffset="204059.4039">10172 8310,'0'0,"25"0,-1 0,1 0,0 0,25 0,-26 0</inkml:trace>
  <inkml:trace contextRef="#ctx0" brushRef="#br0" timeOffset="204779.4759">10966 7839,'0'25,"0"0,-25 0,25-1,0 1,0 50,0-51,0 1,0 0,0 0,0 24,0-24,0 0,0 0,0 0,0-1,0 26</inkml:trace>
  <inkml:trace contextRef="#ctx0" brushRef="#br0" timeOffset="205499.5479">10941 7914,'25'-25,"-1"25,26-25,-25 25,-25-50,25 50,0 0,-25-24,24 24,1 0,-25 0</inkml:trace>
  <inkml:trace contextRef="#ctx0" brushRef="#br0" timeOffset="205992.5972">10966 8137,'0'0,"0"0,24 0,26 0,-50-25,25 25,0-25,0 25</inkml:trace>
  <inkml:trace contextRef="#ctx0" brushRef="#br0" timeOffset="206555.6533">10941 8360,'0'0,"25"0,-1 0,26 0,-25 0,0 0,0 0,-1 0</inkml:trace>
  <inkml:trace contextRef="#ctx0" brushRef="#br0" timeOffset="207077.7057">11387 8211,'0'0,"0"25,0 0,0 0,0-1,0 51,0-1,0-49,0 25,0-25,0 24,0-24</inkml:trace>
  <inkml:trace contextRef="#ctx0" brushRef="#br0" timeOffset="208280.8259">11908 7740,'0'0,"0"0,-24 0,-1 50,0-26,-25-24,50 25,-24-25,24 25,-25-25,25 25,-25 0,25-1,-25 26,25 0,-50 24,26 0,24-49,0 0,0 0,0 0,0 24,0-24,0 0,24-25,26 25,-25-25,0 0,0 0,24 0,1 0</inkml:trace>
  <inkml:trace contextRef="#ctx0" brushRef="#br0" timeOffset="209080.906">12057 8137,'0'-25,"0"0,25 0,25 25,-26 0,1-24,0 24,0 0,0 0,-25 24,0 1,0 0,0 0,0 24,0-24,0 0,0 0,0-25,0 25,-25-1,0-24,0 0,0 0,-24 0,24 0,25-24,-25 24,25-25</inkml:trace>
  <inkml:trace contextRef="#ctx0" brushRef="#br0" timeOffset="209926.9906">12826 7790,'-25'0,"25"0,-24 0,-1 49,25-24,-25 0,0-25,0 25,25-1,-49 1,49 25,-25-50,25 25,0-1,0-24,50 0,-26 0,1 25,0-25,49 25,-49-25,0 25,0-25,-25 49,0-24,0 0,0 0,0 0,-25 24,-49 1,-1 0,1-26</inkml:trace>
  <inkml:trace contextRef="#ctx0" brushRef="#br0" timeOffset="211446.1425">13620 7963,'0'0,"-25"0,1 0,-26 0,25 0,0 0,1 0,-1 0,0 0,-25 0,25 0,1 0,-1 25,0 25,0-26,25 1,-49 0,49 0,0 0,0 24,0-24,24-25,1 25,0-25,0 0,0 0,-1 0,26 0,-25 0,0 0,0 0,-25-25,24 25,1-50,-25 26,50-1,-50 0,0 0,0 0,0-24,0 24,-25-25,25 1,-25 24,25-25,0 26,-25-1,25-25,-24 50,-1 0,-25 0,50 25,0 0,-25-25,25 25,0-1,0 1,-25 0,25 49,0-24,0 74,0-25,0 25,0-24,0-1,0-25,0 1,0-51,0 1,0 0</inkml:trace>
  <inkml:trace contextRef="#ctx0" brushRef="#br0" timeOffset="212313.2292">14389 7988,'0'-25</inkml:trace>
  <inkml:trace contextRef="#ctx0" brushRef="#br0" timeOffset="212748.2727">14389 8236,'0'25,"0"0,0-1,0 1,0 25,0-25,-49 0,49-1,-25 1,0 0,0 49,0-49</inkml:trace>
  <inkml:trace contextRef="#ctx0" brushRef="#br0" timeOffset="213438.3417">15183 7715,'0'0,"0"25,0 0,0 0,0 24,0 1,0 24,0 25,0 50,0-25,0-74,0 49,0-24,0-51,0 1,0 25,0-25</inkml:trace>
  <inkml:trace contextRef="#ctx0" brushRef="#br0" timeOffset="214089.4068">15183 7814,'0'0,"25"0,0-24,0 24,-1-50,26 50,-25-25,24 25,-24-25,0 25</inkml:trace>
  <inkml:trace contextRef="#ctx0" brushRef="#br0" timeOffset="214612.4589">15158 8286,'0'0,"50"0,-50 0,25 0,0 0,-1 0,51-25,-50 25,-1 0</inkml:trace>
  <inkml:trace contextRef="#ctx0" brushRef="#br0" timeOffset="215126.5105">14985 9005,'0'0,"0"0,24 0,1-25,25 25,-25 0,24 0,-24-25,50 25,-1 0,-24-49</inkml:trace>
  <inkml:trace contextRef="#ctx0" brushRef="#br0" timeOffset="215914.5893">15655 8534,'0'0,"0"25,0 24,0-24,0 0,0 0,0-1,0 1,0 25</inkml:trace>
  <inkml:trace contextRef="#ctx0" brushRef="#br0" timeOffset="217452.7431">15779 8385,'24'0,"-24"0,25 0,-25 50,25-50,25 0,-26 0,1 0,0 0,-25-25,25 25,-25-25,0 0,0 0,0 0,0 1,0-26,0 75,0 0,0-1,0 26,0 25,49 49,-49-75,25 26,-25-1,25-49,-25 0,0-1,0 1,0 0,0 25,0-26,-25-24,0 0,1 0,-26 0,50 0,0-49,-25 49,25-25</inkml:trace>
  <inkml:trace contextRef="#ctx0" brushRef="#br0" timeOffset="218083.8062">16424 8211,'24'0,"-24"-25,25 25,0 0,0 0,0-49,49 49,-49 0,0-25,-1 25,1 0,25 0,-25 0</inkml:trace>
  <inkml:trace contextRef="#ctx0" brushRef="#br0" timeOffset="218606.8583">16548 8360,'0'0,"0"0,24 0,-24-25,25 25,25 0,-50-49,25 49,-1 0,1 0,0 0,50 0,-26 0,1 0,-1 0,-24 0,0 0,25 0</inkml:trace>
  <inkml:trace contextRef="#ctx0" brushRef="#br0" timeOffset="219995.9974">17540 7715,'0'0,"0"25,0 0,0 24,0-24,0 0,0 0,0 0,0-1,0 26,0-25,0 0,0-1,0 1,0 50,0-51,0 1,0 0,0 0,0 24,0-24</inkml:trace>
  <inkml:trace contextRef="#ctx0" brushRef="#br0" timeOffset="220540.0518">17565 7740,'49'0,"-24"0,0 0,0-25,49 0,-49-24,0 49,0-25,-1 0,1 25</inkml:trace>
  <inkml:trace contextRef="#ctx0" brushRef="#br0" timeOffset="221043.1021">17664 7963,'0'25,"0"-25,25 0,0-50,24 50,-24 0,0-24,0 24,-1 0,1 0</inkml:trace>
  <inkml:trace contextRef="#ctx0" brushRef="#br0" timeOffset="221636.1614">17664 8236,'0'0,"25"0,0 0,-1 0,1 0,25 0,-1 0,-24 0,0-25,25 25,-25 0,-1 0,1-25,0 25</inkml:trace>
  <inkml:trace contextRef="#ctx0" brushRef="#br0" timeOffset="222109.2087">18135 8038,'0'0,"0"24,0 26,0-25,0 0,0 24,25 1,-25-25,0-1,0 1,0 0,25 0,-25 25</inkml:trace>
  <inkml:trace contextRef="#ctx0" brushRef="#br0" timeOffset="223517.3495">18830 7566,'-25'-25,"0"25,-24 0,24 0,0 0,0 0,-49 0,49 25,0 0,1 0,-1 24,0-24,-25 0,50 0,0 0,0 0,0 24,0-24,25-25,0 25,0-25,0 25,-1-25,-24 24,25-24,-25 25,50-25,-50 50,25-25,-25-1,0 1,0 0,0 0,0 24,0-49,-50 25,25-25,0 0,25 25,-24-25,-1 0</inkml:trace>
  <inkml:trace contextRef="#ctx0" brushRef="#br0" timeOffset="224168.4146">18855 7914,'25'0,"-25"0,0 24,0 1,0 25,0-25,0-1,0 1,0 0</inkml:trace>
  <inkml:trace contextRef="#ctx0" brushRef="#br0" timeOffset="224591.4569">18830 7765,'0'-25,"0"0,0 0,0 25,0-49,25 49,-25-25</inkml:trace>
  <inkml:trace contextRef="#ctx0" brushRef="#br0" timeOffset="225903.5881">19004 7740,'0'25,"0"0,0 24,0-24,0 25,0-26,0 26,0-25,0-25,0-50,0 25,0 1,24-1,-24 0,25 0,0-24,25 49,-25 0,-25 24,0 1,0 0,0 0,0 0,0-1,24-24,-24 50,25-25,-25 0,25-25,0 0</inkml:trace>
  <inkml:trace contextRef="#ctx0" brushRef="#br0" timeOffset="227156.7134">20021 7690,'-25'0,"0"0,25-25,-25 25,-49 0,49 0,0 0,-49 0,49 0,-24 0,-1 25,0-25,-24 50,49 0,-49-1,49-24,0 0,-25 0,26-1,24 26,-25-25,25 0,0-1,0-24,25 0,24 0,-24 0,0 0,24 0,1 0,0 0,24 0,-24 0,24-49,-49 24,25 0,-26 0,1 1,0-26,-25 25,0 0,25-24,-25-1,0 25,0-24,0 24,0-25,-25 25,25 1,-25 24,0-25,-24 25,24 0,0 0,25 25,-25-25,25 24,0 26,0-25,0 0,0-1,0 1,0 50,0-50,0 24,0 1,0-25,0-1,0 1,0 0,25 0,-25 24,0-24,0 0,50 25,-50-1,0-24,0 0,0 0,0-1</inkml:trace>
  <inkml:trace contextRef="#ctx0" brushRef="#br0" timeOffset="246208.6184">11288 16075,'-25'-25,"1"1,24-1,-50 25,50-50,-25 50,25-25,-25 25,1-24,-1 24,0-25,-25 25,25 0,1-25,-1 25,0 0,0 0,-24 0,24 0,0 0,0 0,25 0,-25 0,1 25,-26 0,25-25,0 24,1-24,24 50,-25-50,25 25,-25-25,25 25,-50-1,50 1,-25 0,25 25,0-26,-24 1,24 0,0 0,-25 0,25 24,0-24,0 0,0 0,0 49,0-49,0 0,0 0,0-1,25 51,24-50,-24-1,-25 51,25-50,49 24,-49 1,0-25,0-1,0 1,-1 0,26-25,-50 25,25-25,0 0,-1 0,-24 49,25-49,0 0,25 0,-26 0,1 0,0-24,0 24,49-25,1 0,-50 0,24-24,1-26,-25 50,-1 1,-24-26,25 0,-25 26,0-26,25 25,-25-24,0-1,0 25,0-49,0 24,0 25,0-49,0-1,0 51,0-26,0 25,0 0,0-24,0 24,-25 25,25-25,-25 0,1 25</inkml:trace>
  <inkml:trace contextRef="#ctx0" brushRef="#br0" timeOffset="272805.2778">7616 12453,'-24'0,"24"25,0 25,0-25,0-1,0 1,0 50,0 24,0 0,0 75,0-25,-50-50,50 25,-25-75,25 26,-49-1,49-49,0 0,0 0</inkml:trace>
  <inkml:trace contextRef="#ctx0" brushRef="#br0" timeOffset="273615.3586">7542 12577,'25'0,"0"0,-25-49,49 49,-24-25,0 25,0 0,0 0,-1-25,1 25,25 0,-25 0</inkml:trace>
  <inkml:trace contextRef="#ctx0" brushRef="#br0" timeOffset="274176.4149">7691 12974,'0'0,"0"0,25 0,0-25,-1 25,1-24,25 24</inkml:trace>
  <inkml:trace contextRef="#ctx0" brushRef="#br0" timeOffset="274729.4702">7319 13942,'0'-25,"25"25,-1-25,-24 0,25 1,50 24,-51-25,26-25,24 25,1-49,-1 49,1-25,-1 26,-24-1,-25 25,49-50,-49 25</inkml:trace>
  <inkml:trace contextRef="#ctx0" brushRef="#br0" timeOffset="275262.5235">8038 13272,'0'0,"0"25,0 0,0 24,0-24,0 0,0 0,0-1</inkml:trace>
  <inkml:trace contextRef="#ctx0" brushRef="#br0" timeOffset="275842.5815">8510 13098,'0'0,"0"25,0 0,0 25,-25-26,25 1,-25-25,25 25,-25 0,25 0,-25-25,25 49,0-24,-24-25,24 25</inkml:trace>
  <inkml:trace contextRef="#ctx0" brushRef="#br0" timeOffset="276306.6276">8286 13272,'0'0,"50"0,-25 0,0 0,-1 0,1 0,0 25,-25 0,50-25,-26 49,1-24,0 0</inkml:trace>
  <inkml:trace contextRef="#ctx0" brushRef="#br0" timeOffset="277667.764">15605 11982,'0'25,"0"0,0 24,0 1,0 24,0-24,0 24,0-24,0 24,0-49,0 0,0 25,0-26,0 1,0 0</inkml:trace>
  <inkml:trace contextRef="#ctx0" brushRef="#br0" timeOffset="278377.835">15605 12081,'0'-25,"25"25,0-49,-1 49,1 0,25-25,-1 25,-24-25,0 25,25 0</inkml:trace>
  <inkml:trace contextRef="#ctx0" brushRef="#br0" timeOffset="278830.8803">15655 12329,'0'0,"0"0,24 0,-24-25,50 25,-50-24,25 24,0 0,-1-25,1 25,0 0</inkml:trace>
  <inkml:trace contextRef="#ctx0" brushRef="#br0" timeOffset="279355.9328">15580 12627,'0'25,"0"-25,25 0,0-25,0 0,-1 25,26-25,-25 25,0-49,-1 49,1-25</inkml:trace>
  <inkml:trace contextRef="#ctx0" brushRef="#br0" timeOffset="279788.9761">16101 12329,'0'0,"0"50,0-25,0-1,0 1,0 0,0 0,0 25,0-26</inkml:trace>
  <inkml:trace contextRef="#ctx0" brushRef="#br0" timeOffset="281148.1116">16324 12280,'0'0,"0"24,0 26,0-25,0 0,25-1,25-24,-25 0,-1 0,-24 0,25-24,0-1,-25-25,0 25,0 1,0-1,0 0,0 25,0 0,0 25,0 0,0-1,0 26,0-25,0 0,0-1,0 1,0 50,0-26,0 26,0-50,0 49,0-24,0-26,0 26,0-25,-25 0,25-1,0 1,0 0,-25-25,25 50,-24-26,-26 1,25-25,0 0,1 0,-1 0,0 0,25 0,-50-25,50-24</inkml:trace>
  <inkml:trace contextRef="#ctx0" brushRef="#br0" timeOffset="282440.2412">7244 15604,'0'0,"-24"25,24-1,0 1,0 50,-25-1,25 25,0-49,-50 24,50 1,0-1,0-24,-25-25,25-1,0 26,0-25</inkml:trace>
  <inkml:trace contextRef="#ctx0" brushRef="#br0" timeOffset="282992.2964">7244 15629,'25'0,"25"0,-25-25,-1 0,1 25,0-50,0 50,-25-24,49 24</inkml:trace>
  <inkml:trace contextRef="#ctx0" brushRef="#br0" timeOffset="283485.3456">7269 15926,'0'25,"-25"-25,25 0,25 0,-25 0,50 0,-25 0,-1-25,1 25</inkml:trace>
  <inkml:trace contextRef="#ctx0" brushRef="#br0" timeOffset="283940.3912">7195 16422,'0'25,"0"-25,0 0,25 0</inkml:trace>
  <inkml:trace contextRef="#ctx0" brushRef="#br0" timeOffset="285191.5163">7616 16125,'0'-25,"25"25,-25-25,0 25,0 25,-25-25,1 0,-1 0,25 0,0-25,0 25,25 0,-1 0,-24 0,0 25,0 0,0 0,0 24,0-24,0 0,0 0,0-1,0 1,0 25,0-25,0-1,0 1,0 0,-24 0,-1 25,25-26,-25-24,25 25,-50-25,50 0,0-25,25-24,0 24,0 25,0-25,-1 25,1-25,25 25,-25-25,0 25,-1 0</inkml:trace>
  <inkml:trace contextRef="#ctx0" brushRef="#br0" timeOffset="285704.5676">8237 15802,'0'0,"0"25,0 50,-25-51,-25 51,25-26,1-24,-26 50,50-51,-25 1,25 25,-25-50,25 25</inkml:trace>
  <inkml:trace contextRef="#ctx0" brushRef="#br0" timeOffset="286129.6101">7989 15951,'0'0,"24"0,1 0,25 0,-25 25,-1 0,1 0,0 24,0-24,25 0,-26 0,1-1</inkml:trace>
  <inkml:trace contextRef="#ctx0" brushRef="#br0" timeOffset="287489.7461">14786 15480,'0'25,"0"-1,0 1,0 25,0-25,25-1,-25 26,0 0,0-26,0 1,0 0,0 0,0 0,0 24,0-24</inkml:trace>
  <inkml:trace contextRef="#ctx0" brushRef="#br0" timeOffset="287992.7964">14836 15306,'25'0,"-1"0,1 0,-25-25,50 25</inkml:trace>
  <inkml:trace contextRef="#ctx0" brushRef="#br0" timeOffset="288692.8664">14836 15356,'0'-25,"0"25,0-25,25 25,-1-25,1 25,25-24,-25 24,-1 0</inkml:trace>
  <inkml:trace contextRef="#ctx0" brushRef="#br0" timeOffset="289195.9167">14885 15579,'0'0,"25"0,25-50,-25 50,-25-24,24 24</inkml:trace>
  <inkml:trace contextRef="#ctx0" brushRef="#br0" timeOffset="289718.969">14662 16100,'25'0,"0"0,0-25,-1 0,51 1,-26 24,26-50,-50 25,49 25</inkml:trace>
  <inkml:trace contextRef="#ctx0" brushRef="#br0" timeOffset="290774.0745">15233 15802,'0'0,"-50"0,50-25,0 1,0-1,25 25,0 0,0 0,-25 0,0 25,24-1,-24 1,0 25,0-25,0 0,0-1,0 1,0 0,-24 25,24-26,-25-24,25 25,-50-25,50 0,0-25,25-24,0 24,0 25,-1-25,1 25,0 0,25 0,-26 0,1 0</inkml:trace>
  <inkml:trace contextRef="#ctx0" brushRef="#br0" timeOffset="291909.1876">15481 15604,'0'0,"25"25,-25 24,49-24,-49 0,25-25,0 0,0 0,-25 0,25 0,-25-25,24-49,-24 49,0 0,0 0,0-24,0 24,0 0,0 0,0 25,0 25,50 49,-50-24,0 24,25 1,-25-26,0 26,49-1,-49-24,0 24,0 1,0-26,0-24,0 50,0-51,0 1,0 0,0 25,0-26,0 1,-24-25,24 25,-25 0,0-25,0 0,0 25,1-25,-51 0,50 0,0-25,1 0,24 0,-50 0,50-49</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23:26.442"/>
    </inkml:context>
    <inkml:brush xml:id="br0">
      <inkml:brushProperty name="width" value="0.05292" units="cm"/>
      <inkml:brushProperty name="height" value="0.05292" units="cm"/>
      <inkml:brushProperty name="color" value="#FF0000"/>
    </inkml:brush>
  </inkml:definitions>
  <inkml:trace contextRef="#ctx0" brushRef="#br0">2804 10494,'0'0,"0"-25,24 25,1 0,25 0,-25 0,-1 0,1 0,0 0,0 0,24 0,-24 0,0 0,0 0,49 0,-49 0,0 0,0 0,0 0,-1 0,26 0,-25 0,-25 25,25-25</inkml:trace>
  <inkml:trace contextRef="#ctx0" brushRef="#br0" timeOffset="1449.0827">2828 12925,'0'0,"25"0,25 0,-25 0,-1 0,1 0,-25 24,75-24,-51 0,26 0,-25 0,25 0,-1 0,-24 0,0 0,24 0,-24 0,0 0,0 0,0 0,-1 0,1 0,25 0</inkml:trace>
  <inkml:trace contextRef="#ctx0" brushRef="#br0" timeOffset="4005.2291">25131 8310,'0'0,"0"-24,0 24,25 0,0 0,25 0,-50 0,0 24,-25-24,25 25,-25-25,0 0,0 0,1 0,-1 0,25 0,0-25,0 25,25 0,-25 0,0 25,0-25,-25 0,25 0,25 0,-25 25,0 0,-25-25,-25 0</inkml:trace>
  <inkml:trace contextRef="#ctx0" brushRef="#br0" timeOffset="17235.9859">24065 17316,'0'-25,"0"0,0 0,0-24,0 24,0 0,0 0,0 0,0 0,0 25,0-49,-25 24,25 0,-50 0,25 1,1-1,-1 25,0-50,0 50,-24 0,24 25,25 0,-25 0,25-1,-25 1,25 50,-25-51,25 26,-24-25,24 25,0-26,0 1,-50 0,50 0,0 0,0 24,0-24,0 0,25-25,-25 25,25-25,-25 24,24-24,1 0,0 0,0 0,24 0,-24 0,0 0,0 0,-25-24,25 24,-25-25,24 25,-24-25,0-25,50 50,-50-24,0-1,25 25,-25-25,0 0,25 25,-25-25,0-24,0 74,0-1,0 1,0 0,0 0,0 0,0 24,0-24,0 0,0 0,0-1,0 1,0 25,0-25,24-25</inkml:trace>
  <inkml:trace contextRef="#ctx0" brushRef="#br0" timeOffset="18882.08">24313 16919,'0'0,"25"0,-1 0,-24 0,50 0,-50 24,25-24,-25 25,25-25,-1 50,1-50,0 25,25-1,-26 1,-24 0,0 0,0 25,0-26,0 1,0-25,0 25,-49 0,24 0,25 24,-25-49,25 25,-25-25,25 25,-24-25,24 25,-25-25,-25 24</inkml:trace>
  <inkml:trace contextRef="#ctx0" brushRef="#br0" timeOffset="21091.2064">24983 16795,'0'0,"0"24,0 1,0 0,0 0,0 24,0-24,0 0,0 25,0-1,0-24,0 0,0 0,0 0,0-1,0 26,0-25,0-25,24 0,-24 0,0-50,50 50,-50-25,0 1,0-1,25 25,-25-25,0 0,25 25,-25-50,24 26,1 24,0 0,25 0,-26 0,-24 0,0 49,0-24,0 0,0 0,0 0,0-1,0 26,0-25,0 0,0-1,-49-24,24 25,0-25,0 0,1 0,-1 0,-25 0,25 0,1 0,-1-25,25 1,0-1,0-25,0 50</inkml:trace>
  <inkml:trace contextRef="#ctx0" brushRef="#br0" timeOffset="23419.3389">25107 16795,'-25'0,"25"49,-50-24,25 0,1 49,-51-24,50-1,-49 1,24 0,-24 24,-1-24,-49-1,50-24,0 50,24-26,-24-49,-1 25,1 0,24-25,-24 0,49 0,0 0,0 0,25 0,0-25,0-25,0 26</inkml:trace>
  <inkml:trace contextRef="#ctx0" brushRef="#br0" timeOffset="23862.3649">23990 17018,'25'0,"0"0,-25 25,25 24,-25-24,74 0,-49 49,0 1,49-1,1-24,-1 24,0-24,1 24,-50-24,49-1,-49-24,0 0,49-25,1 50,-51-50</inkml:trace>
  <inkml:trace contextRef="#ctx0" brushRef="#br0" timeOffset="25361.4506">26570 17043,'0'-50,"-24"25,24 0,-50 1,25-1,25 0,-25 25,0 0,1 0,-1 0,-25 0,25 0,1 0,24 25,-25-25,25 25,-25-1,25 1,-25-25,25 50,0-25,0-1,-49 1,49 0,0 0,0 25,24-50,-24 24,25-24,0 0,0 0,0 0,-25-49,24 49,-24-25,50 0,-25 0,-25 0,25 1,-25-26,24 25,-24 0,25 25,-25-24,0 24,0 24,0 1,0 25,0-25,0-1,0 1,0 0,0 0,0 25,0-26,25-24,-25 25,50-25,-50 25,25-25,-1 0</inkml:trace>
  <inkml:trace contextRef="#ctx0" brushRef="#br0" timeOffset="26623.5228">27091 16745,'0'0,"0"25,0 0,0 24,-24-24,24 0,-25 0,-25-1,50 1,0 25,-25-25,25-1,-25 1,1 0,24 0,0-25,0 0,24 0,1 0,-25-25,50 25,-25 0,0 0,-1 0,-24-25,25 25,0 0,25-25,-26 25</inkml:trace>
  <inkml:trace contextRef="#ctx0" brushRef="#br0" timeOffset="28091.6068">27414 16621,'0'50,"0"-26,0 1,0 0,0 0,0 49,25-24,-25 24,0 1,0-51,0 26,0 0,0-25,0-1,0-24,0-24,24-26,-24 25,0 0,0 0,0 1,0-1,0-25,0 25,50 25,-50-24,0-1,25 0,-25 0,25 25,-25-49,25 49,-1 0,-24 24,25-24,-25 25,0 0,0 0,0 0,0-1,0 26,0-25,0 0,0-25,0 24,-25 1,25 0,-24-25,24 50,-25-50,0 0,-25 0</inkml:trace>
  <inkml:trace contextRef="#ctx0" brushRef="#br0" timeOffset="33337.9069">22824 16671,'0'-25,"0"25,25 0,0 0,0 0,-1 0,26 0,-25 0,0 0,0 0,-1 0,1 0,25 0,-25 0,-1 0,1-50,0 50,0 0,24 0</inkml:trace>
  <inkml:trace contextRef="#ctx0" brushRef="#br0" timeOffset="35083.0067">29051 16720,'25'0,"-25"-25,25 25,0 0,-1 0,1 0,0-24,25 24,-26 0,1 0,0 0,0 0,0 0,24 0,-24 0,0 0,0-25,0 25,-1 0,26 0,-25 0,0 0</inkml:trace>
  <inkml:trace contextRef="#ctx0" brushRef="#br0" timeOffset="38535.204">24412 14835,'0'0,"25"0,0 0,-1-25,26 25,-25 0,0-25,-1 25,1 0,0 0,25 0,-26 0</inkml:trace>
  <inkml:trace contextRef="#ctx0" brushRef="#br0" timeOffset="39510.2599">27414 15083,'0'-25,"0"0,25 0,-1 25,-24-49,25 49,0-25,0 0,0 25,24-25,-24 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28:33.803"/>
    </inkml:context>
    <inkml:brush xml:id="br0">
      <inkml:brushProperty name="width" value="0.05292" units="cm"/>
      <inkml:brushProperty name="height" value="0.05292" units="cm"/>
    </inkml:brush>
  </inkml:definitions>
  <inkml:trace contextRef="#ctx0" brushRef="#br0">27960 6450,'0'0,"24"0,-24 0,25 25,-25 0,0-1,0 51,50-50,-50 49,0-49,0 0,0-1,0 1,0 0,0 25,25-50,-25-25,0 0,0 0,0 0,0 1,0-1,0-25,24 25,-24 1,0-1,0 0,0 0,25-24,-25 24,25 25,-25-25,25 25,25 0,-26 0,-24 25,25-25,-25 49,0-24,0 0,0 0,0 0,0-1,0 26,0-25,0 0,0-1,0 1,0 0,0 25,0-26,25-24</inkml:trace>
  <inkml:trace contextRef="#ctx0" brushRef="#br0" timeOffset="1085.1085">28431 6574,'0'0,"25"0,0 0,-1 0,51 0,-50 0,-1-25,1-24,0 24,25 25,-50-25,25 0,-25 0,0 0,0 25,-50 0,25 0,0 0,0 0,25 0,-24 0,24 25,-25 0,25 0,-50 0,50 24,0-24,-25 0,25 0,0 0,0-1,0 26,0-25,0 0,50-25,-25 0,-25 24,25-24,-1 0,1 0,0 0,25 0</inkml:trace>
  <inkml:trace contextRef="#ctx0" brushRef="#br0" timeOffset="1922.1918">29076 6227,'0'24,"0"1,0 0,0 0,0 0,0 24,0-24,0 25,0 24,0-24,0 24,0 1,0-26,0-24,0 49,0-49,0 0,0 0,0 24</inkml:trace>
  <inkml:trace contextRef="#ctx0" brushRef="#br0" timeOffset="2406.2405">28902 6574,'0'0,"25"0,0 0,0 0,0 0,24 0,-24-25,25 25,24 0,0 0,-24-49,-25 49</inkml:trace>
  <inkml:trace contextRef="#ctx0" brushRef="#br0" timeOffset="3973.3973">29671 6450,'0'0,"0"25,0 0,0 24,0-24,0 0,0 0,0-1,0 1,0 25,0-25,0-1,0 1,0 0,0 0,50-25</inkml:trace>
  <inkml:trace contextRef="#ctx0" brushRef="#br0" timeOffset="4594.4594">29771 6475,'0'-25,"24"25,1-25,0 25,25 0,-25 0,-1 0</inkml:trace>
  <inkml:trace contextRef="#ctx0" brushRef="#br0" timeOffset="5079.5076">29746 6723,'0'0,"0"-25,25 25,-1-25,1 25,0-25,25 25,-25 0</inkml:trace>
  <inkml:trace contextRef="#ctx0" brushRef="#br0" timeOffset="5650.565">29771 6921,'0'0,"24"0,1 0,0 0,25-49,-25 49,-1-25,26 25,0-25</inkml:trace>
  <inkml:trace contextRef="#ctx0" brushRef="#br0" timeOffset="6163.6163">30118 6673,'0'0,"-25"0,25 50,0-50,25 0,0 0,49-25,-49 25,49-25,-24 25</inkml:trace>
  <inkml:trace contextRef="#ctx0" brushRef="#br0" timeOffset="6961.6961">30614 6326,'0'-25,"0"25,-49 0,24 0,25 0,0 25,0 0,0-1,0 26,0-25,0 0,0 0,0-1,0 51,0-50,0 24,0-24,0 25,0-26,0 1,0 0,0 0,49 0,-49 24,0-24,25 0,-25 0,0-1,0 1</inkml:trace>
  <inkml:trace contextRef="#ctx0" brushRef="#br0" timeOffset="7495.7495">30515 6822,'0'-25,"0"0,0 25,25 0,24 0,-24 0,0 0,0 0,0 0,-1 0,26-49,-25 49,0 0,-1-25,1 25</inkml:trace>
  <inkml:trace contextRef="#ctx0" brushRef="#br0" timeOffset="7987.7987">30961 6475,'0'0,"0"25,0-1,0 26,0-25,0 0,0-1,0 1,0 0,0 25</inkml:trace>
  <inkml:trace contextRef="#ctx0" brushRef="#br0" timeOffset="8354.8354">30912 6450,'0'-25,"25"25</inkml:trace>
  <inkml:trace contextRef="#ctx0" brushRef="#br0" timeOffset="9190.919">31160 6624,'25'0,"0"0,-25 0,0-25,24 25,-24-50,0 25,0 1,0-1,0 0,0 25,-24 0,-1 0,0 0,25 25,-25-25,25 25,0-1,0 26,0-25,0 0,0-1,0 1,0 0,0 25,25-50,0 24,0-24</inkml:trace>
  <inkml:trace contextRef="#ctx0" brushRef="#br0" timeOffset="9782.9782">31557 6549,'0'-49,"0"24,0 0,0 0,0-49,0 49,0 0,0 0,0 25,-25 0,0 0,25 0,-49 25,49 0,0 0,0-1,0 26,0-25,0 0,0 24,0 26,0-1,24-49</inkml:trace>
  <inkml:trace contextRef="#ctx0" brushRef="#br0" timeOffset="37356.7348">25057 15455,'-25'0,"25"-50,0 26,0 24,25 0,25 0,-50-25,24 25,-24 0,0 25,0 24,0-49,-49 0,24 0,25-25,0 25</inkml:trace>
  <inkml:trace contextRef="#ctx0" brushRef="#br0" timeOffset="40443.0438">25255 10717,'-24'0,"24"0,0 25,0 24,0-24,0-25,0 25,24 49,26-49,-25 0,0 0,0-1,-1-24,1 25,25-25,-25 0,-1 0,1 0,0 0,0-25,-25 1,49-1,-49 0,0-25,0 26,0-1,0 0,-24 25,24 0,0 25,0 0,0 24,0-24,0 0,0 74,0 0,24 25,1 25,-25-50,50 25,-50-24,0-26,25 1,-25-26,0-24,0 25,0-26,0 1,0 0,0-25,-25 0,0 0,-49 0,49 0,-25 0,-24 0,-50-50,74 26,0-51,-24 1,49-1,-49-24,24 25,50-50</inkml:trace>
  <inkml:trace contextRef="#ctx0" brushRef="#br0" timeOffset="41546.1542">25255 8980,'0'0,"0"25,0 0,0 0,0 24,0-24,0 25,0 24,0 25,0-24,0-1,0-24,0 24,0-24,0-1,0 1,0-25,0 0,0 24,0-24,0 0</inkml:trace>
  <inkml:trace contextRef="#ctx0" brushRef="#br0" timeOffset="42739.2728">25553 12528,'0'0,"0"25,0 24,0-24,0 0,0 24,0 75,25-24,-25 48,0-23,0 23,0 1,0 0,0 50,0-51,0 1,0 25,0-25,0-50,0 0,0-24,0-1,0-49,0 24,0 1,0-25,0 0,0-1,0 1,0 0,0 25,0-25</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29:42.055"/>
    </inkml:context>
    <inkml:brush xml:id="br0">
      <inkml:brushProperty name="width" value="0.05292" units="cm"/>
      <inkml:brushProperty name="height" value="0.05292" units="cm"/>
    </inkml:brush>
  </inkml:definitions>
  <inkml:trace contextRef="#ctx0" brushRef="#br0">27637 5830,'0'-25,"0"25,0 25,0 0,0-1,0 26,0 0,0 24,50 25,-50 25,25-25,-25-24,0 24,49-24,-49-1,0-24,0 24,25 0,-25-49,0 25,0-25,0 49,0-24,0-1,0 1,0 24,0-24,0 0,0-1,0 26,0-26,25 26,-25 24,0-25,0 1,49 24,-49-25,0-49,0 25,0-1,0 1,0-25,0 0,0 24,0-24,0 0,0 0,0 0,0-1,0 26,0-25,0 0,0-1,0 1,0 0,0 25,0-26,0 1,0 25,0-1,0 1,0 24,0-49,0 0,0 25,0-1,0-24,0 0,0 0,0 0,0-1</inkml:trace>
  <inkml:trace contextRef="#ctx0" brushRef="#br0" timeOffset="1618.1616">27637 5780,'-49'0,"49"0,0 50,-25-25,25-1,0 1,-25-25,25 25,0 0,0 24,0-24,0-25,0-49,0 24,25 0,24 0,-49 0,25 1,0-26,-25 25,25 25,-25-25,25 25,-25-24,24 24,26 0,-25 0,0 0,-25 0,0 24,0 1,0 25,0-25,0-1,0 1</inkml:trace>
  <inkml:trace contextRef="#ctx0" brushRef="#br0" timeOffset="4122.4122">27860 9204,'0'24,"0"1,0 0,0 25,0-26,0 1,0 25,0 74,50-25,-50 25,25-25,-25 25,49 25,-49-50,25-24,-25 24,0 25,0-25,0 1,0 24,0-75,0 75,50-24,-50 24,0-25,0 0,0 75,0-75,0-25,0 26,0-26,0-24,0 24,0-24,0 24,0-49,0 49,0-49,0 25,0-1,0-24,0 0,0 0,0 0,0-1,0 26,0-25,0 0,0-1,0 1,-25 0,25 25,-25-50,25 24,-25-24,25 25,-24-25,24 25</inkml:trace>
  <inkml:trace contextRef="#ctx0" brushRef="#br0" timeOffset="4940.494">27637 12404,'0'0,"0"24,0 1,25 25,-25 0,50 24,-26 0,-24-49,25 25,-25-1,50-24,-50 0,25-25,-25 25,24-25,1 0,0 0,-25 0,25 0,24-25,-24 0,25-24,24 24,1-50,-1 51,1-26,-51 50,1-25,25 0,-1 25,-24-24,0 24,0-50</inkml:trace>
  <inkml:trace contextRef="#ctx0" brushRef="#br0" timeOffset="5689.5689">28629 11808,'0'0,"0"50,0-25,0 24,0 26,0-26,0 26,0-1,25-24,-25 24,0-49,0 0,0 24,0-24</inkml:trace>
  <inkml:trace contextRef="#ctx0" brushRef="#br0" timeOffset="6271.6271">28654 11759,'0'-25,"0"25,25-25,0 25,0 0,0 0,-1 0</inkml:trace>
  <inkml:trace contextRef="#ctx0" brushRef="#br0" timeOffset="6873.6873">28654 12081,'0'0,"0"0,25 0,-25-25,25 25,0-24,0 24,49-25,-49 25,0-50,-1 50,51 0</inkml:trace>
  <inkml:trace contextRef="#ctx0" brushRef="#br0" timeOffset="7367.7367">28555 12453,'0'0,"25"-25,0 25,24-24,1 24,24-25,-24 25,24-50,1 50</inkml:trace>
  <inkml:trace contextRef="#ctx0" brushRef="#br0" timeOffset="8401.8401">29274 12230,'0'0,"-74"0,49 0,0 0,1 0,-26 0,25 0,25-25,0-24,0 24,0 25,50 0,-50-25,25 25,-1 0,1 0,0 0,-25 25,25 24,-25-24,0 0,49 0,-49 0,0-1,0 26,0 0,0-26,0 1,0 50,0-50,0-1,0 1,-24 0,-1 25,0-50,0 24,0-24,1 0,-26 0,50 0,0-49,25 49,0-25,-1 25,1-25,50 0,-51 1,26 24,25-50,-51 25,51 25,-50-25</inkml:trace>
  <inkml:trace contextRef="#ctx0" brushRef="#br0" timeOffset="9427.9427">29498 12354,'0'0,"25"25,-1-25,1 0,-25-25,0 0,0 0,0 1,0-1,0 25,0 25,25-1,-25 1,0 25,0-1,0-24,0 0,0 50,0-51,0 1,0 0,0 25,0-26,0 1,0 0,0 0,0 0,0-25,-25 49,0-49,1 0</inkml:trace>
  <inkml:trace contextRef="#ctx0" brushRef="#br0" timeOffset="10817.0816">28257 6921,'-24'0,"24"0,0 25,0 25,0-26,0 1,0 25,0 24,0 1,0-50,0 24,0-24,0 49,0-49,0 0,0 0,0 24</inkml:trace>
  <inkml:trace contextRef="#ctx0" brushRef="#br0" timeOffset="11439.1438">28233 6921,'24'0,"-24"-25,50 25,-50-24,25 24,-25-50,25 50</inkml:trace>
  <inkml:trace contextRef="#ctx0" brushRef="#br0" timeOffset="11982.1981">28257 7095,'0'0,"50"0,-25 0,0 0,-1 0</inkml:trace>
  <inkml:trace contextRef="#ctx0" brushRef="#br0" timeOffset="12760.2758">28282 7541,'0'-24,"25"24,0-25,0 0,-1 25,-24-25,25 25</inkml:trace>
  <inkml:trace contextRef="#ctx0" brushRef="#br0" timeOffset="13983.3982">28332 7145,'0'0,"25"0,-1 0,-24-25,25 25,0 0,25-25,-26 25</inkml:trace>
  <inkml:trace contextRef="#ctx0" brushRef="#br0" timeOffset="15502.5501">28629 7095,'0'25,"0"0,0 24,0-24,0 0,0 0,0-1,0 1,0 25,0-25,0-1,0 1,0 0</inkml:trace>
  <inkml:trace contextRef="#ctx0" brushRef="#br0" timeOffset="16607.6606">28853 6971,'0'0,"0"25,25-1,-25 1,24-25,1 0,25 0,-50 0,0-25,0 1,0-1,0 0,0-25,0 26,0-1,0 25,25 25,-25 24,0 1,24-25,-24 49,0-24,0-25,25 49,-25-49,0 0,0 49,25-49,-25 0,0 49,0-49,0 0,0-1,0 1,0 0,0 25,0-26,0 1,-25-25,0 0,1 0,-1 0</inkml:trace>
  <inkml:trace contextRef="#ctx0" brushRef="#br0" timeOffset="20088.0086">29572 8286,'-25'0,"1"-50,-1 50,-25 0,25 0,1 0,-1 0,0 0,0 0,-25 25,1-25,24 25,0-25,-24 24,24-24,0 25,0 0,0 50,1-51,-51 1,50 50,-49-51,24 51,26-1,-1-49,0 0,-25 49,50-49,-25 0,25 0,-24 24,24-24,0 0,-25-25,25 25,0 0,0 49,0-49,0 0,0 24,0 1,0-1,49 26,-24-50,0 49,0-49,0 0,24-1,-24-24,0 25,0-25,24 0,1 0,0 0,-26 0,51 0,-50 0,-1 0,51-25,-50 1,-1-1,1-25,0 25,0 25,25-24,-50-26,24 0,1 1,-25-50,25 24,-25-74,0 25,50 25,-50-25,0 74,0-74,0 75,0-1,-50 0,50 26,-25-1,25-25,-25 50,25-25,-24 25,-1 0</inkml:trace>
  <inkml:trace contextRef="#ctx0" brushRef="#br0" timeOffset="72985.2977">19450 8931,'-25'0,"25"-25,-24 25,-1 0,0 0,25-25,-50 25,1 0,24 0,-49 0,49 0,-25 0,25 0,-49 0,-1 0,26 0,-26 0,1 0,24 0,-24 25,49-25,0 49,-24-49,24 25,0-25,25 25,-25-25,0 25,1 0,-26 49,0-49,1 49,-26-49,1 50,49-26,0 1,1-25,24-1,-25 26,25-25,0 0,0-1,0 51,0-26,0 26,49 24,1-24,0-1,-26 50,51-50,-26-24,51 0,-26 24,1-49,24 25,-25-26,50-24,-74 0,74 0,-25 0,50 0,-25 0,25-49,-50 24,25-25,-49 25,-26-24,26-26,-26 51,-24-1,0 0,-25 0,25 0,-25-24,0 24,0-25,0 26,0-51,0 1,0 24,0-24,-50-1,25 1,25 24,-49-24,24-1,0 51,25-26,-25 0,25 26,-25-1,-24 0,24 25</inkml:trace>
  <inkml:trace contextRef="#ctx0" brushRef="#br0" timeOffset="78598.8591">10321 10841,'-25'25,"-50"49,51 25,-51-24,1 49,-50-25,24 25,-24 0,-24 50,24-1,-1-49,26-24,25 24,-1-50,1 0,49-49,25 0,-49-25,73 0,1-25</inkml:trace>
  <inkml:trace contextRef="#ctx0" brushRef="#br0" timeOffset="79544.9537">10073 10816,'0'-25,"49"25,-24-25,0 25,0 0,-1 0,1 0,25 0,-25 0,-1 0,1 0,0 0,-25 0,0 25,0 25,0-25,0-1,0 1,0 0,-25-25,25 25,0 24,-25-24,25 0</inkml:trace>
  <inkml:trace contextRef="#ctx0" brushRef="#br0" timeOffset="80334.0324">6004 10940,'-25'25,"25"49,-25 1,0-26,-74 75,74-49,-49 24,0 25,-1-25,26 25,-26-49,50 24,0-25,-24 1,24-50,25-1,-25 1</inkml:trace>
  <inkml:trace contextRef="#ctx0" brushRef="#br0" timeOffset="81162.1154">5905 10816,'24'0,"1"-25,50 25,-50-25,-1 25,51-49,-50 49,-1 0,1 0,0 0,0 0,-25 0,0 49,0-24,-25 0,25 0,-25 49,25-49,-25 25,-24 24,24 50,25-74</inkml:trace>
  <inkml:trace contextRef="#ctx0" brushRef="#br0" timeOffset="84782.4774">26149 10419,'24'0</inkml:trace>
  <inkml:trace contextRef="#ctx0" brushRef="#br0" timeOffset="98034.8024">11784 14016,'0'0,"25"0,0 0,0 0,49-25,25 25,1 0,73-49,26 49,24-50,0 1,1 24,-1-75,0 1,75-50,0 50,-50-25,-75-25,75 0,-74 25,0 0,-1-24,1 23,0 1,74-74,-75 74,-48-74,73 73,-24-48,-1 24,1 25,0 50,-50-51,49 1,-98 50,24 0,-25 24,-49-24,50 24,-26 0,-24 1,0 49,-25-25,0-25</inkml:trace>
  <inkml:trace contextRef="#ctx0" brushRef="#br0" timeOffset="98893.8884">17813 10394,'-25'0,"0"0,0 0,25 0,25 0,0 0,0 0,49 0,-49 0,25 0,-1 0,-24 0,0 0,0 0,0 0,-25 25,0 0,0 0,0 0,0-1,0 1,0 25,-25-25,25-1,-25 1,25 0,0 0</inkml:trace>
  <inkml:trace contextRef="#ctx0" brushRef="#br0" timeOffset="112816.2805">15630 16224,'0'0,"0"25,25-25,-25 25,0-1,24 26,-24-25,25 0,-25-1,50-24,-25 25,-1-25,1 0,0 0,49 0,26 0,24-49,-25-26,25-49,50 0,-50 0,49-50,26 1,-100 49,25 0,-50 49,1 1,49 0,-50-1,-49 50,25 25,-25-25,-25 1,49 24</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31:56.114"/>
    </inkml:context>
    <inkml:brush xml:id="br0">
      <inkml:brushProperty name="width" value="0.05292" units="cm"/>
      <inkml:brushProperty name="height" value="0.05292" units="cm"/>
    </inkml:brush>
  </inkml:definitions>
  <inkml:trace contextRef="#ctx0" brushRef="#br0">26719 4912,'25'0,"-25"-25,25 25,-25 0,0 0,-25 0,0 0,0 0,25 0,0 0,25 0,-25 0,0 0,0 0,0 0,-25 0,-24 0,74 0</inkml:trace>
  <inkml:trace contextRef="#ctx0" brushRef="#br0" timeOffset="1172.1172">27017 4689,'0'24,"0"1,-25-25,25 50,0-25,0-1,0 1,0 0,0 0,0 24,0-24,0 0,-25 0,25 0,0 0,0 24,0-24,0 0,0 0,0-1,0 1,0 25,0-25,0-1,0 1</inkml:trace>
  <inkml:trace contextRef="#ctx0" brushRef="#br0" timeOffset="2228.2225">27017 4713,'25'-24,"-25"-1,25 25,-1 0,1 0,0 0,25 0,-50 0,0 25,24-1,-24 1,0 25,0-25,0-1,0 1,0 0,0 0,0-25,0 49,-49-49,49 25,-25-25,25 25,-25-25,0 25,1-25,-1 0</inkml:trace>
  <inkml:trace contextRef="#ctx0" brushRef="#br0" timeOffset="4348.4342">26670 4862,'-25'0,"25"25,-25-25,25 0,0 0,0-25,25 25,24 0,-49 0,0 25,-24-25</inkml:trace>
  <inkml:trace contextRef="#ctx0" brushRef="#br0" timeOffset="21538.1534">26049 16844,'-24'0,"24"0,-50 0,50 25,0 25,0-26,0 1,0 0,0 0,0 0,0 24,0-24,0 0,0 0,0 0,0-1,0 1,0 25,0-25,0-1,0 1,0 0,25 0,0-25,-1 0,1 0,0 0,0 0,24 0,-24-25,0 25,0-25,-25 0,25 25,-25-24,24 24,-24-50,50 25,-50 0,25 1,-25-1,0 0,0 0,0-25,0 26,0-1,0 0,0 0,0 0,0-24,0 24,-50 0,25 0,25 1,-24 24,-1-25,0 25,25-50,-25 50,-24 0,24 0,0 0,0 0,25 25,-25-25,25 25,-24-25,24 25,0-1</inkml:trace>
  <inkml:trace contextRef="#ctx0" brushRef="#br0" timeOffset="23146.3144">27067 16720,'-25'0,"0"0,0 0,-25 0,26 0,-1 25,0 0,0 0,0-25,25 24,-49-24,49 25,-25-25,25 25,0 25,-25-50,25 24,0 1,0 0,-25 0,25 0,0 24,0-24,0 0,0 0,0 0,0-1,0 1,0 25,0-25,25-25,0 24,25-24,-1 0,-24 25,0-25,49 0,-24 0,0 0,-26 0,26 0,-25-25,24 1,-24 24,-25-50,25 50,-25-25,25 0,0 1,-25-1,24 0,-24-50,0 51,0-26,0 0,0 1,0 24,0-49,0 49,0 0,0 0,-24 0,-1 25,25-49,-25 49,0 0,-24 0,24 0,0 0,0 0,0 0,1 0,-26 0,25 0,0 0</inkml:trace>
  <inkml:trace contextRef="#ctx0" brushRef="#br0" timeOffset="24654.4652">26372 16795,'-50'-25,"25"25,1-25,-1 25,0 0,0 0,0 0,-24 0,24 0,0 0,0 0,25 0,0 25,-24-25,24 25,0 24,0-24,0 0,0 24,-25 1,25-25,0 0,0-1,-50 1,50 0,0 25,0-25,0-1,0 1,0 0,25 0,0-25,0 49,-1-49,1 0,0 25,25-25,-26 0,1 25,25-25,-25 0,24 0,-24 0,0 0,0 0,-1 0,1 0,25 0,-50 0,25 0,-25-25,25-24,-25 24,0 0,0 0,0 0,0 1,0-26,24 25,-24 0,0-24,0-1,0 25,0-24,0 24,0-25,0 25,-24 25,24-24,-25 24,-25-25,25 25,0 0</inkml:trace>
  <inkml:trace contextRef="#ctx0" brushRef="#br0" timeOffset="26103.609">26173 17067,'0'0,"25"0,0 0,0 0,-25 0,25 0,24 0,-24 0,0 0,0 0,-25 0,-25 0,0 0,-25 0,26 0,-1 0,0 0,0 0,0 0</inkml:trace>
  <inkml:trace contextRef="#ctx0" brushRef="#br0" timeOffset="26715.6711">26322 16943,'0'0,"0"25,0 0,0 25,0-26,0 1,0 0,0 0</inkml:trace>
  <inkml:trace contextRef="#ctx0" brushRef="#br0" timeOffset="27653.7651">26818 17142,'0'0,"50"0,-25 0,0 0,-1 0,1 0,0 0,50 0,-51 0,1-25,0 25,25 0,-26 0,-24-25,25 25,0 0,0 0</inkml:trace>
  <inkml:trace contextRef="#ctx0" brushRef="#br0" timeOffset="52002.1988">18532 12949,'0'0,"0"25,0 0,0 0,0 0,0 24,0 1,25-25,-25 0,25 24,-25-24,25-25,0 25,-1-25,1 0,25 0,-25 0,-1 0,-24-25,25-25,-25 26,25-1,-25 0,0 0,0 0,0-24,0 24,0 25,0 49,0-24,0 0,0 0,0 0,0 0,-25 24,25 1,0-25,0-1,0 51,0-1,0-24,0 24,0-24,0 24,0 1,0-26,0 26,0-50,0 49,0-49,-25 0,25-1,-24 1,24 0,-50-25,25 0,0 0,1 0,-1 0,0-25,-25 0,26 1,-1-1,0-25,0 25,25-24,-25 24,-24-25,49 26,0-26,0 25,0-25,0 26,24 24,-24-25,25 25,-25-25,25 25</inkml:trace>
  <inkml:trace contextRef="#ctx0" brushRef="#br0" timeOffset="53107.3102">18929 13148,'25'0,"0"0,0 0,24 0,-49 0,25 0,0 0,0 0,0 25,-1-25,26 0,0 0,-26 49,1-49,25 25,-50 0,25-25,-25 25,0 0,0-1,0 26,0-25,-50 0,25-1,0 1,1 0,-1-25,0 0,25 50,-50-50,26 0,-1 24,0-24</inkml:trace>
  <inkml:trace contextRef="#ctx0" brushRef="#br0" timeOffset="54172.4167">19500 13123,'-25'0,"25"0,50 0,-26 0,1 0,-25 0,25 0,0 0,0 25,24-25,-24 0,-25 25,25-25,0 0,-25 25,0 24,0-24,0 0,0 0,0-1,0 1,0-25,0 50,-25-25,25-1,-25-24,25 25,-49 0,24 0</inkml:trace>
  <inkml:trace contextRef="#ctx0" brushRef="#br0" timeOffset="55484.5479">20319 13098,'0'-25,"0"25,0-24,-25 24,0 0,0 0,0 0,-24 0,24 24,25 26,-25-50,25 25,0 0,0 0,0-1,0 1,0 25,0-25,0-1,0 1,0-25,25 0,24 0,-24 0,-25 0,25-25,-25 1,0-26,25 25,-25 0,0 1,0-1,0 25,0 25,0-1,0 1,0 25,25-50,-25 25,0-1,25-24,-25 25,0 0,49-25,-49 25,0 0,25 24</inkml:trace>
  <inkml:trace contextRef="#ctx0" brushRef="#br0" timeOffset="60348.0342">18036 11014,'-25'0,"1"0,24 0,-25 25,0 25,0-25,-25 0,26-1,-1 1,0 0,0 25,0-26,-49 1,49 0,0 49,-49-49,49 0,-49 49,49-49,-50 0,51 25,-1-26,0 1,0 0,-24 0,24-25,25 25,-25-25,25 49,-25-49,0 25,1-25,24 0,24 0,1-49,50-1,-26 0</inkml:trace>
  <inkml:trace contextRef="#ctx0" brushRef="#br0" timeOffset="61432.1426">17813 11014,'25'0,"-1"0,1 0,0 0,25 0,-25 0,-1 0,1 0,-25 0,25 0,0 25,-25 25,0-25,0 0,0-1,0 1,-25-25,25 25,-25 25,0-26,25 1,-24 0,24 0,0 0</inkml:trace>
  <inkml:trace contextRef="#ctx0" brushRef="#br0" timeOffset="62823.2816">18210 10866,'0'0,"0"49,0-49,0 25,0 0,0 0,0-1,0 1,0 25,0-25,0-25,25 0,-1 0,-24 0,25 0,-25-50,50 50,-50-25,0 0,0 1,0-1,0 0,0-25,0 26,0-1,-25 0,0 25,0 0,1 0,-1 0,0 0,25 0</inkml:trace>
  <inkml:trace contextRef="#ctx0" brushRef="#br0" timeOffset="64686.468">17962 14264,'0'-25,"0"1,0-26,0 25,0 0,-25 1,25-51,0 50,0 1,0-26,-25 0,25 26,0-1,0 0,0 0,0 0,0-24,-25 49,25-25,0 0,0 0,0 0,0 1,0-26,0 25,0 0,0 1</inkml:trace>
  <inkml:trace contextRef="#ctx0" brushRef="#br0" timeOffset="65467.5461">17813 13222,'-25'0,"25"0,0 25,-25-25,25 25,-25 0,25 0,-24 24,24-24,-50 0,50 0,0-1,25-24,-25 0,25 0,-1-24,1-1,0 0,0-25,24 26,-24 24,0 0,0 0,0 0,-25 49,0-24,0 0</inkml:trace>
  <inkml:trace contextRef="#ctx0" brushRef="#br0" timeOffset="66454.6448">20740 12999,'0'-25,"0"25,0 50,0-1,0-24,0 50,25 24,-25-25,25 26,-25 24,50-75,-50 75,0-74,0 24,0-49,0 0,0 25,0-26</inkml:trace>
  <inkml:trace contextRef="#ctx0" brushRef="#br0" timeOffset="67182.7174">20641 13669,'0'0,"0"25,0-1,0 1,0 25,25-50,-25 25,0 0,25-25,-25 24,24-24,1 25,25-25,-25 0,0 0,-1 0,1 0,0 0,25 0,-50-25,24 25,-24-24,25 24,-25-25,0-25</inkml:trace>
  <inkml:trace contextRef="#ctx0" brushRef="#br0" timeOffset="69193.9187">21038 14785,'-25'-25,"25"1,-49-26,49 25,-25 25,0 0,0 0,25-25,-25 25,1 0,-26 0,25 0,0 0,0 0,1 25,-1 25,-25-50,50 25,-25-1,25 1,-24-25,24 25,0 0,0 24,0-24,0 0,0-25,24 25,26-25,-25 0,0 0,-1 0,1 0,-25 0,25-25,25 0,-50-24,0 24,0 0,0 0,0 0,0 1,25 24,-25 0,0 24,24-24,-24 25,0 0,25 0,-25 24,0-24,25-25,-25 25,25-25,24 0</inkml:trace>
  <inkml:trace contextRef="#ctx0" brushRef="#br0" timeOffset="69993.9987">20517 14314,'25'0,"0"-25,-1 25,1 0,0 0,-25 0,0 25,0 24,0-24,0-25,0 25,-25 0,25 0,-25-25,25 25,0 24,-24-49,24 0,24 0,1 0,0-25,49 25</inkml:trace>
  <inkml:trace contextRef="#ctx0" brushRef="#br0" timeOffset="75743.5736">20021 10766,'0'0,"-25"0,0 25,0 0,1 0,-26 24,25-49,0 25,1 0,-1-25,0 25,-25 0,26-1,-1 26,0-25,0 0,0 0,25-1</inkml:trace>
  <inkml:trace contextRef="#ctx0" brushRef="#br0" timeOffset="76560.6553">21162 10940,'0'0,"0"25,0 0,0-1,-50 1,26 25,-1 0,0-26,0 26,0-25,-24 0,24-1,0-24,25 25,-25-25,25 25</inkml:trace>
  <inkml:trace contextRef="#ctx0" brushRef="#br0" timeOffset="94551.4541">13124 14909,'0'50,"0"-25,0-1,0 1,0 0,0-25,0 25,0 25,25-50,-25 24,49 26,-24 0,0-26,0 1,-25 0,25-25,-1 0,26 0,-25 0,0 0,24 0,26-50,-1-24,50-25,0-75,75-74,49 0,0 0,25-75,-25 75,0-74,0 148,-124-24,0 98,0 26,-49 0,-51 74,1-25,-25 25,0 25,0-1,0-24,-25 25</inkml:trace>
  <inkml:trace contextRef="#ctx0" brushRef="#br0" timeOffset="159349.9333">26198 16050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4:21.652"/>
    </inkml:context>
    <inkml:brush xml:id="br0">
      <inkml:brushProperty name="width" value="0.05292" units="cm"/>
      <inkml:brushProperty name="height" value="0.05292" units="cm"/>
      <inkml:brushProperty name="color" value="#FF0000"/>
    </inkml:brush>
  </inkml:definitions>
  <inkml:trace contextRef="#ctx0" brushRef="#br0">27736 8707,'0'0,"25"0,0 0,0 0,24 0,-24 0,0 0,0 0,49 0,-49 0,0 0,0 0,-1 0,1 0,25 0</inkml:trace>
  <inkml:trace contextRef="#ctx0" brushRef="#br0" timeOffset="1775.1016">28679 8559,'50'0,"-50"-25,24 25,1 0,-25-25,25 25,0 0,49-50,-24 50,74-24,-74 24,74-50,-50 50,-24 0,24 0,-24 0,24 0,-49 0,49 0,-49 0,25 0,-1 0,1 0,24 0,-24 25,25-25,-1 25,0 24,-24-24,24 0,-49 24,50-24,-51 0,51 49,-50-49,-1 25,1-1,50 1,-50-25,-1 49,-24-49,50 50,-25-51,-25 26,25-25,-25 49,24-49,-24 49,25-49,-25 25,0-25,50 49,-50-49,0 0,0-1,0 51,0-50,0-1,0 1,0 25,0-25,0 0,0-1,0 1,0 0</inkml:trace>
  <inkml:trace contextRef="#ctx0" brushRef="#br0" timeOffset="2870.1641">30837 9898,'0'25,"0"25,0-26,0 1,0 0,0-25,25 0,-25 0,50-25,-50 0,25-24,-25 24,0 0,0 0,0 1,0-1</inkml:trace>
  <inkml:trace contextRef="#ctx0" brushRef="#br0" timeOffset="3984.2279">30713 9650,'0'25,"0"0,0-1,25-24,-25 25,0 25,25-25,-25 0,0-1,0 51,25-50,-25-1,0 1,25 0,-25 0,0 24,24-24,1-25,-25 0,0-49,50 49,-50-25,0 0,0 0,25 0,-25 1,24-26,-24 0,25 26,-25-1,25-25,-25 25,0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59:30.508"/>
    </inkml:context>
    <inkml:brush xml:id="br0">
      <inkml:brushProperty name="width" value="0.05292" units="cm"/>
      <inkml:brushProperty name="height" value="0.05292" units="cm"/>
      <inkml:brushProperty name="color" value="#FF0000"/>
    </inkml:brush>
  </inkml:definitions>
  <inkml:trace contextRef="#ctx0" brushRef="#br0">14439 9104,'0'0,"25"0,-1 0,1 0,50 0,-26 0,26 0,-1 25,-24-25,-1 0,1 0,-25 0,49 0,-49 0,0 0,0 0,0 0,24 0,-24 0,0 0,0 0</inkml:trace>
  <inkml:trace contextRef="#ctx0" brushRef="#br0" timeOffset="1509.0864">18408 9328,'25'-25,"25"25,-50-25,25 25,-1 0,1 0,0 0,74 0,0 0,75 0,25 0,-1 0,-49 0,74 0,-24 0,-26 0,26 0,-50 0,-1 0,-48 0,24 0,-25 0,-25 0,-24 0,24 0,1 0,-50 0,24 0,-24 0,50 0,-26 0,26 0,-1 0,-49 0,0 0,-1 0,1 0,25 0</inkml:trace>
  <inkml:trace contextRef="#ctx0" brushRef="#br0" timeOffset="3640.2083">1762 9997,'-25'0,"0"25,25-25,25 0,0 0,-1 0,26 0,0 25,24-25,-24 0,99 0,24 50,26-50,24 49,75 1,-100-25,25 24,1-49,-75 0,-50 0,25 0,-25 0,-25 0,-49 0,0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35:04.362"/>
    </inkml:context>
    <inkml:brush xml:id="br0">
      <inkml:brushProperty name="width" value="0.05292" units="cm"/>
      <inkml:brushProperty name="height" value="0.05292" units="cm"/>
    </inkml:brush>
  </inkml:definitions>
  <inkml:trace contextRef="#ctx0" brushRef="#br0">9700 99</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00:31.493"/>
    </inkml:context>
    <inkml:brush xml:id="br0">
      <inkml:brushProperty name="width" value="0.05292" units="cm"/>
      <inkml:brushProperty name="height" value="0.05292" units="cm"/>
      <inkml:brushProperty name="color" value="#FF0000"/>
    </inkml:brush>
  </inkml:definitions>
  <inkml:trace contextRef="#ctx0" brushRef="#br0">21460 12453,'-25'0,"-25"0,26 0,-1 0,0 0,0 0,0 0,-24 0,24 0,0 0,0 0,0 0,1 0,-26 0,25 0,0 0,1 0,-1 0,0 0,-25 0,26 0,-1 0,0 0,0 0,0 0,-24 25,24-25,0 0,-25 0,1 25,-1-25,25 0,-49 50,24-50,-24 24,49 1,-49-25,49 25,0-25,-49 50,49-50,0 0,0 24,0-24,-24 25,24-25,0 0,0 25,1-25,-1 0,-25 25,25-25,1 0,-1 0,25 25,-25-25,0 0,25 49,-25-49,-24 25,24-25,25 25,-25-25,0 25,0-1,1 1,-26 25,25-25,0-1,-49 1,49 50,0-50,1-1,-1 26,-25-25,50 0,-25-25,0 24,1 1,-1 0,25 25,-25-26,-25 1,26 0,24 0,-25 0,25 24,-25-49,25 25,-25-25,25 25,-25 0,-24-1,49 1,-25 0,25 25,-25-50,25 25,-25-1,25 1,-24 0,24 0,-25 24,25-24,0 0,-50 0,50 0,-25-1,25 26,-24-50,24 25,0 0,-25-1,25 1,0 0,0 25,0-1,0-24,0 0,0 49,0-49,0 0,0 49,0-49,0 0,25 0,-25 0,0 24,0-24,0 0,0 0,0-1,24 1,-24 25,0-25,0-1,0 1,0 0,0 0,0 25,0-26,50-24,-50 25,0 0,25-25,-25 25,0 0,0 24,25-24,-25 0,0 0,24-25,-24 24,0 1,25-25,-25 50,0-25,25-1,-25 1,50 0,-50 0,0 0,24-25,-24 49,25-24,0 0,0 0,-25-1,25 1,24 25,-24-25,-25 0,25-25,-25 24,25-24,-25 25,24 0,1 25,-25-26,50 1,-25 0,-25 0,25-25,-25 25,24 24,1-24,0 0,25 0,-26-1,1 1,0 25,0-50,-25 25,25-1,24-24,-24 25,0 0,0 0,-1-25,1 50,25-50,-25 24,0 1,-1-25,1 0,-25 25,25-25,25 0,-26 0,-24 25,25-25,0 0,0 25,49-25,-49 0,25 49,-1-49,-24 0,25 0,-26 25,51-25,-50 0,24 0,1 25,-25-25,0 0,-1 0,1 0,0 25,25-25,-26 0,1 0,0 0,0 24,0-24,24 0,1 0,74 50,-74-50,74 25,-25 24,25-49,-25 25,0-25,-24 0,-1 0,1 50,-26-50,26 0,-1 25,-24-25,24 0,1 49,-26-49,-24 0,49 0,-49 0,25 0,-1 0,-24 0,0 0,0 0,0 0,0 0,24 0,-24-25,0 25,0 0,-25-24,24 24,1 0,25-25,-25 25,-1 0,1-25,0 25,49-25,-49 25,50-49,-26 49,26-25,-1 25,-24 0,24-25,-49 25,49 0,-49 0,0-50,0 50,0 0,24 0,-24 0,0-24,0 24,0 0,-1 0,26 0,-25 0,0 0,-1 0,1 0,0 0,0 0,24 0,-24 0,0 0,0 0,0 0,-1 0,26 0,-25 0,0 0,0 0,-1 0,1 0,25 0,-25 0,-1 0,1 0,0 0,0 0,24 0,-24 0,25 49,24-24,1 0,-1 24,1-24,-26 25,26-25,-1-1,25 26,-24-25,-1 25,1-50,-51 24,26-24,24 25,-49-25,0 25,49-25,-49 0,0 0,0 50,24-50,-24 0,0 0,0 0,0 24,0-24,24 0,-24 0,0 0,0 0,-1 0,1 0,25 0,-25 0,-1 0,1 0,0 0,0 0,24 0,-24 0,0 0,0 0,0 0,-1 0,26 0,-25 0,0 0,0 0,-1 0,1 0,25 0,-25 0,-1 0,1 0,0 0,0 0,24 0,-24 0,0 0,0 0,0 0,-1 0,26 0,-25 0,0 0,0 0,-1 0,1 0,0 0,25 0,-26 0,1 0,0-49,0 49,0 0,-25-25,49 25,-24-25,0 25,0-25,-1 25,-24-24,25 24,-25-25,0 0,50 25,-50-50,0 25,25 25,-25-24,25-1,-1 0,-24 0,25 25,-25-49,0 24,25 0,-25 0,50 25,-26-25,1 1,0-26,49 25,-49 0,0 1,0-1,0-25,24 25,-49 1,25 24,0-25,-25 0,25 0,-1-25,-24 26,0-1,25 25,-25-25,0 0,0 0,0-24,0 24,0 0,50 25,-50-25,0 1,25-1,-25-25,0 25,25 1,-25-1,0 0,0 0,24 25,-24-49,0 24,0 0,0 0,0 0,25 0,-25-24,0 24,0 0,0 0,0 1,25-1,-25-25,0 25,0 1,0-1,0 0,50 25,-50-25,0-24,0 24,0 0,24 0,-24 0,0 1,0-26,0 25,0 0,0 1,0-1,25 25,-25-25,0 0,0-25,0 26,0-1,0 0,0 0,0 0,0-24,0 24,0 25,0-25,0 0,-25 25,25-24,0-1,0-25,-49 50,49-25,0 1,-25-1,25 0,-25 0,0-24,1 24,24 0,-25 0,25-49,-50 49,25 0,0-49,1 49,-26-25,25 25,0-24,1 49,-1 0,0 0,-25 0,26 0,-1 0,0-25,-49 0,49 0,0 1,-25-26,1 25,24 0,-25 1,1-1,24-25,0 50,-25-25,1 25,24-25,0 25,25-24,-25 24,1 0,-1-25,-25 25,25 0,1 0,-1-50,0 50,0-25,-25 25,26 0,24-24,-25 24,0 0,0 0,25-25,-25 25,-24 0,24 0,0-25,0 25,1 0,-1 0,25-25,-50 25,25 0,1 0,-1 0,0-25,0 25,-25 0,26 0,-1-49,-25 49,1 0,24 0,0-25,0 25,0 0,1 0,24-25,-50 25,25 0,0 0,1 0,-1 0,0 0,-25-25,26 25,-1 0,0 0,0 0,0 0,-24 0,24 0,-25 0,25 0,1 0,-51-24,50 24,1 0,-26 0,25 0,-24 0,-26-50,1 50,24 0,-24 0,-1-25,26 25,24 0,-50 0,51-25,-1 25,0 0,-25 0,25-49,1 49,-1 0,0 0,0-25,-24 25,24 0,0 0,-25-25,1 25,24 0,-25-25,1 25,-1 0,25-25,1 25,-1 0,25-49,-50 49,0-25,-24 25,0-25,24 25,-74-49,74 49,-24-25,-1 25,1-50,24 50,-24-25,49 25,0-24,1-1,-26 25,0-50,26 25,-26 25,50-24,-25 24,0-25,1 25,24-25,-25 25,0-25,-25 25,25-49,1 49,-1 0,0 0,0-25,-24 25,24 0,0 0,0 0,0 0,-49-25,49 25,-24 0,-1 0,25 0,0 0,0 0,1 0,-1 0,-50 0,51 0,-51 0,50 0,-24 0,24 0,-49 0,49 0,0 0,0 0,0 0,-24 0,24 0,0 0,-25 0,1 0,24 0,0 0,0 0,1 0,-1 0,-25 0,25 0,1 0,24-25,-25 25,0 0,0-25,-24 25,49-49,0 24</inkml:trace>
  <inkml:trace contextRef="#ctx0" brushRef="#br0" timeOffset="2513.1438">22923 14190,'0'0,"0"0,-49 25,24-1,0 1,0 0,1 25,24-26,-25 1,25 0,-50-25,50 25,0 0</inkml:trace>
  <inkml:trace contextRef="#ctx0" brushRef="#br0" timeOffset="3776.216">22849 14091,'50'0,"-26"0,-24 0,25 0,0 0,25 0,-1 0,-24 24,0-24,0 0,0 0,-1 0,26 0,-25 0,0 50,-1-50,1 0,0 0,25 0,-26 0,1 0,0 0,-25 25,25-25,0 0,24 0,-24 0,0 0,0 0,0 0,-1 0,26 0</inkml:trace>
  <inkml:trace contextRef="#ctx0" brushRef="#br0" timeOffset="5647.323">22998 14115,'-25'0,"25"0,-25 0,25 50,-25-50,25 25,-24 0,24-1,-50-24,50 25,-25 0,25 25,-25-50,25 24,-24-24,24 25,-25-25,25 25,0 0,0 0,0-25,25 0,-1 0,1 0,-25 0,50 0,-25 0,-1 0,1 0,0 0,0 0,0 0,24 0,-24 0,0 0,0 0,0 0,-1 0,26 0,-25 0,0 0,-1 0,1 0,0 0,25 0,-26 0,1 0,0 0,0 0,0 0,24 0,-24 0,-25-25,25 25,-25-25</inkml:trace>
  <inkml:trace contextRef="#ctx0" brushRef="#br0" timeOffset="6772.3874">23767 14140,'0'25,"0"0,25-25,0 25,-25-1,0 1,0 0,0 25,0-26,-25 1,-25 0,25 0,1 0</inkml:trace>
  <inkml:trace contextRef="#ctx0" brushRef="#br0" timeOffset="9167.5244">22750 14512,'0'0,"0"25,0 0,0 0,0 0,0-25,0 49,0-24,0 0,0 0,0-1,25-24,-25 25,0 25,0-25,0-1,0 1,0 0,0 0,0 24,0-24,0 0,0 0,0 0,0 0,0 24,0-24,0 0,0 0,0-1,0 1,0 25,0-25,0-1,0 1,0 0,24-25,26 0,-50 0,25 0,0-25,-1 25,1 0,0 0,25 0,-25 0,-1 0,1 0,0 0,0 0,24 0,-24 0,0 0,0 0,0 0,-1 0,-24-25,50 25,-25 0,-25-24,25 24,-1 0,1-50,0 50,-25-25,50 25,-50-25,0 1,24 24,-24-25,0 0</inkml:trace>
  <inkml:trace contextRef="#ctx0" brushRef="#br0" timeOffset="10398.5948">23668 14537,'0'0,"0"25,0 0,0 0,0 24,0-24,0 0,0 0,0-1,0 1,0 25,0-25,0-1,0 1,0 0,0 0,0 24,0-24,0 0,0 0,0 0,0 0,0 24,0-24,0 0,0 0,0-1,0 1,0 25</inkml:trace>
  <inkml:trace contextRef="#ctx0" brushRef="#br0" timeOffset="13162.7529">23817 14289,'24'0,"-24"0,0 25,0 0,0-1,0 26,0-25,0 0,0 0,0-1,0 1,0 25,0-25,0-1,0 1,0 0,0 0,0 24,0-24,0 0,0 0,0 0,0-1,0 26,50-50,-50 25,0 0,0-1,25 1,-25 0,0 0,0 25,0-26,0 1,0 0,0 0,0 0,0-25,0 49,-50-49,50 25,-25-25,25 25,-24-25,-1 0,0 0,0 0,25 0</inkml:trace>
  <inkml:trace contextRef="#ctx0" brushRef="#br0" timeOffset="16522.9451">27836 12577,'0'-24,"0"-1,0 0,24 25,-24-25,25 25,-25 0,0 25,0 0,0 0,0 24,0-49,-25 0,25-25,0 1,0 24,25 0,-25 0,0 49,0-24,0 0,0 0,0-1,0 1,0 25,0-50,0-25,0 0,0 0,0 1,0-1,0 0</inkml:trace>
  <inkml:trace contextRef="#ctx0" brushRef="#br0" timeOffset="31123.7802">23320 15827,'0'-25,"0"25,-49 0,24 0,0 0,0 0,1 0,24 0,-25 25,25 0,-50 25,50-26,0 1,0 0,0 0,25-25,0 0,0 0,-1 0,1 0,0-25,25 0,-50 0,24 25,-24-49,0 24,25 0,-25-25,0 1,0 24,0 0,0 0,0 1,0-1,0-25,0 25,0 1,0-1,0 0,0 0,0 25,0 25,0 0,0 0,0-1,0 26,0-25,0 0,0 24,0 1,0-25,0-1,25 1,-25 0,0 0,0 25,25-26,-25 1,0 0,0 0,25-25,-25 25,24-25,-24 49,50-49</inkml:trace>
  <inkml:trace contextRef="#ctx0" brushRef="#br0" timeOffset="32168.84">23544 15653,'0'0,"0"25,0 25,0-25,0-1,0 1,0 0,0 0,24-25,-24 50,0-26,0 1,0 0,25 0,0-25,25 0,-50-25,0 0,25 0,-25-24,0 24,24 0,-24 0,0 0,25 25,-25-24,0-26,25 50,-25-25,25 25</inkml:trace>
  <inkml:trace contextRef="#ctx0" brushRef="#br0" timeOffset="34091.95">28034 15257,'0'-50,"0"25,25 0,0 25,-1 0,1 0,25 0,0 0,24 0,-24 0,24 0,0 0,-24 50,0-25,-1-25,-24 0,0 25,25-25,-26 0,1 0,0 0,0 0,0 0</inkml:trace>
  <inkml:trace contextRef="#ctx0" brushRef="#br0" timeOffset="34751.9877">28704 15108,'0'0,"0"0,50 0,-26 49,1-24,0-25,0 25,0 0,-25 0,49-25,-49 24,25 1,-25 25,0-25,0-1,0 1,0 0,0 0,-50 24,26-24,-1 0,25 0,-25-25,25 25,-25-25,25 24</inkml:trace>
  <inkml:trace contextRef="#ctx0" brushRef="#br0" timeOffset="35837.0498">29101 14860,'0'24,"0"1,0 0,0 0,0 0,0-1,0 26,0-25,0 0,0 0,25-25,-25 24,0 1,24 25,-24-25,25-25,-25 24,50-24,-25 0,-25 0,0-24,24-26,-24 25,25 0,-25 1,0-51,25 50,-25 0,25-24,-25-1,50 1,-50 24,24-50,-24 51,0-1,25 0,-25-25,0 26</inkml:trace>
  <inkml:trace contextRef="#ctx0" brushRef="#br0" timeOffset="41980.4012">24685 5954,'0'0,"25"0,-1 0,1 0,25-50,-25 50,-25-25,25 25,-25-24,24-1,-24 0,0 0,0-24,0 24,0 0,0 0,0 0,0 0,0-24,0 24,0 0,0 0,-24 1,-1-1,-25 25,25 0,0 0,1 0,24 25,-25-1,25 1,-25 0,25 25,0-26,0 1,0 0,0 0,25 0,0 24,-1 1,26 24,-50-49,25 50,0-51,-25 1,0 0,25 0,-25 24,0-24,0 0,0 0,0 0,0-25,0 24,-25 26,0-25,25 0,-25-1,0 1,-24-25,24 25,0-25</inkml:trace>
  <inkml:trace contextRef="#ctx0" brushRef="#br0" timeOffset="42838.4502">25032 5855,'0'-25,"0"0,0 25,25 0,0-50,24 50,-24 0,-25-24,25 24,0 0,0 0,-25-25,24 25,26 0,-25 0</inkml:trace>
  <inkml:trace contextRef="#ctx0" brushRef="#br0" timeOffset="43469.4863">24908 6127,'0'0,"50"-24,-25 24,-1 0,-24-25,25 25,0 0,0 0,-25-25,74 25,-49-25,0 0,0 25,24-24,-24 24,0 0,0-50,0 50</inkml:trace>
  <inkml:trace contextRef="#ctx0" brushRef="#br0" timeOffset="45470.6008">25628 5507,'0'-25,"0"25,24 0,1 0,-25 0,25 25,0 0,24 49,-24 1,-25-50,25 24,-25-24,0 25,0-25,0-1,0 1,0 0,0 0,0 24,0-73,0-1,0 0,0 0,0 0,0-49,0 49,50 0,-50-24,0-1,0 25,25 0,-25 1,24-1,-24 0,25 25,0 0,0 0,-25 25,0 0,0-1,49 1,-49 25,0-25,0 0,0-1,0 1,0 0,0 25,0-26,25-24,-25 0,25 0,-25-49,0 24,25 0,-25 0,0 1,25-1,-25-25,0 25,0 0,24 25,-24-24,0-1,0 0,50-25,-50 26,25-1,0 25,-1 0,-24 0,0 25,0 24,0-24,0 0,25 0,-25-1,0 1,0 25,0-25,0 0,25-25,-25 24,0 1,0 0</inkml:trace>
  <inkml:trace contextRef="#ctx0" brushRef="#br0" timeOffset="46477.6584">25727 6227,'0'-25,"0"25,0-25,25 25,-1 0,1-25,0 25,25-25,-25 25,24-24,1 24,-1-50,26 50,-26-25,26 25,-50-25,49 25,-49 0,0-24,-1 24,1 0,25-25,-25 25,0-50,-1 50,-24 25</inkml:trace>
  <inkml:trace contextRef="#ctx0" brushRef="#br0" timeOffset="47600.7212">25925 6425,'0'-25,"0"25,25 0,0 0,-25 0,25 25,0 0,24 0,-49 24,25-24,-25 0,0 0,25 0,-25-1,25 26,-25-25,24 0,-24-1,25-24,25 0,-50 0,25 0,-25-74,24 49,-24 0,0 1,0-1,25 0,-25 0,0-24,0 24,25 0,-25 0,0 0,0 0</inkml:trace>
  <inkml:trace contextRef="#ctx0" brushRef="#br0" timeOffset="48743.788">26372 6251,'0'25,"0"0,0 25,-25-50,25 24,0 1,0 0,0 0,-25 0,25 24,0-24,0 0,0 0</inkml:trace>
  <inkml:trace contextRef="#ctx0" brushRef="#br0" timeOffset="52057.9776">25032 5830,'25'0,"0"-25,0 25,-25-25,49 25,-24-49,0 49,0-25,-1 25</inkml:trace>
  <inkml:trace contextRef="#ctx0" brushRef="#br0" timeOffset="53270.0469">25057 6103,'0'-25,"25"25,-25-25,25 25,24 0,-49-25,25 25,0 0,-25-25,25 25,-1-24,1 24,25 0,-25-25,0 25,-1 0,1 0</inkml:trace>
  <inkml:trace contextRef="#ctx0" brushRef="#br0" timeOffset="78272.4769">24759 7740,'0'-25,"25"25,-25-25,50 25,-50-25,25 25,-1 0,-24-24,25 24,-25-25,0-25,25 50,-25-25,0 1,25 24,-25-25,0 0,0 0,0-24,0 24,0 0,0 0,0 0,-25 1,0 24,0 0,1 0,-26 0,25 0,0 24,0 1,25 0,-24-25,24 25,0 24,0-24,0 0,0 0,0 0,0-1,0 26,0-50,0 25,24 0,-24-1,25 1,0 0,-25 25,50-25,-50-1,25 1,-25 0,0 0,0 24,0-24,0 0,0 0,0 0,0-1,0-24,0 50,-50-50,25 0,25 25,-25-25,0 0</inkml:trace>
  <inkml:trace contextRef="#ctx0" brushRef="#br0" timeOffset="79209.5304">25181 7517,'0'0,"25"0,24-25,-24 25,0-25,0 25,0 0,0 0,24 0,-24 0,-25 0,0 50,0-26,-50 1,26 0</inkml:trace>
  <inkml:trace contextRef="#ctx0" brushRef="#br0" timeOffset="79643.5554">25156 7790,'25'-25,"0"25,24-25,-24 25,0-25,0 25,0-50,0 50,24-24,1 24,-25 0,49-25,-49 25</inkml:trace>
  <inkml:trace contextRef="#ctx0" brushRef="#br0" timeOffset="81032.6348">26025 7020,'-25'0,"0"0,0 25,0 0,25 0,-49-25,49 25,0 24,0-24,-25-25,25 25,0 0,0 0,0-1,0 1,0 25,0-25,0-1,0 1,0 0,0 0,0 24,50-49,-26 0,1 0,0 0,0 0,-25-24,25 24,-25-25,49 25,-49-25,25 25,-25-25,25 25,0-25,-25 1,24-26,-24 25,25 0,-25 1,50-1,-50 0,0 0,0-24,0 24,0 0,0 0,0 0,0 0,-25-24,25 24,-25 25,0-25,1 25,-1 0</inkml:trace>
  <inkml:trace contextRef="#ctx0" brushRef="#br0" timeOffset="81930.6862">26025 7219,'0'0,"49"0,-49 25,0 0,0-1,0 1,0 25,25-25,-25-1,25 1,-25 0,25 0,-1 24,1-49,-25 25,50-25,-25 0,-1 0,1 0,0 0</inkml:trace>
  <inkml:trace contextRef="#ctx0" brushRef="#br0" timeOffset="83045.75">25975 7839,'0'0,"0"0,0-25,25 25,0-24,24 24,-24-25,0 25,24 0,1-25,0 25,24 0,-24-50,24 50,1-25,-51 25,1 0,0-24,0 24,24 0,-49-25,25 25,0-50,-25 75,0 0,0 0,0-25</inkml:trace>
  <inkml:trace contextRef="#ctx0" brushRef="#br0" timeOffset="84207.8164">26149 7938,'0'0,"24"0,-24 0,0 25,25 0,-25 0,50 24,-50 1,25-25,-25 0,24 49,-24-49,0 0,0-1,25-24,-25 50,0-25,25-25,-25 25,50 0,-50-1,24-24,1 0,0 0,-25 0,0-24,25-51,-25 50,0 0,50 1,-50-1,0 0,0-25,0 26,0-1,24 0,-24 0,0 0,0-24,0 24,0 0</inkml:trace>
  <inkml:trace contextRef="#ctx0" brushRef="#br0" timeOffset="91681.2425">25032 9352,'0'-24,"0"-1,0-25,0 50,-25-25,1 25,-26-24,0 24,26 0,-1 0,-50 24,50 26,1-25,-1 0,-25-1,25 1,25 50,-24-51,24 1,0 0,0 0,0 24,0-24,0 0,0-25,24 0,26 0,-25 0,0 0,-25 0,24 0,-24-25,25 25,0-49,-25 24,50 0,-50-25,25 1,-25-1,0-24,24 49,-24-25,0 26,0-51,0 1,0 24,0-24,0 24,0 0,0 1,0 24,0 0,0-24,0 24,0 0,0 25,0 25,0 24,0-24,0 0,0 0,0 0,-24-1,24 26,0-25,0 0,0-1,0 1,0 0,0 25,0-25,0-1,0 1,0 50,0-51,0 1,0 0,0 0,0 0,24 24,-24-24,0 0,25-25,-25 25</inkml:trace>
  <inkml:trace contextRef="#ctx0" brushRef="#br0" timeOffset="93189.3301">25206 9055,'0'-50,"0"25,0 25,-50 0,50 0,0 50,-25-25,25 0,0-1,0 1,0 0,0 25,0-26,0 1,0-25,0 0,50 0,-50-25,0-24,25 49,-25-25,0 0,0 25,0 25,0 25,25-26,-25 26,0 24,0-49,24 50,-24-51,0 1,0 0,0 0,0 0,0 24,25-49,0 0,-25-25,0 1,50-26,-50-24,25-1,-25 26,0-26,49-24,-49 25,0 49,0-50,25 50,-25 1,0-51,25 50,-25-24,0 24,25-25,-25 26,0-1</inkml:trace>
  <inkml:trace contextRef="#ctx0" brushRef="#br0" timeOffset="94087.3815">25677 8980,'0'0,"0"0,25 0,-25-25,25 1,24 24,-24 0,0 0,-25 0</inkml:trace>
  <inkml:trace contextRef="#ctx0" brushRef="#br0" timeOffset="94560.4086">25752 9154,'0'0,"24"0,-24-25,25 25,0-25,0 25</inkml:trace>
  <inkml:trace contextRef="#ctx0" brushRef="#br0" timeOffset="96394.5134">26099 9005,'-25'0,"25"0,25 0,0-25,0 25,-25-25,24 25,-24-24,50 24,-25-50,0 25,-1 0,-24 1,0-1,0 0,0 25,-24 0,-1 0,-25 0,25 0,25 25,-24-25,24 25,0-1,0 1,0 25,0-25,0-1,0 1,0 0,0 0,0 25,0-26,0 1,24 0,-24 0,0 0,50 24,-50-24,0 0,0 0,25-25,-25 24,0 1,0 25,25-50,-25 25,0-1,0 1,0 0,0 0,0 0,0-25,0 49,-25-49,25 25,-50-25,25 25,1-25,24 25,-25-25</inkml:trace>
  <inkml:trace contextRef="#ctx0" brushRef="#br0" timeOffset="98513.6347">26744 8881,'0'0,"-50"0,26 0,-1 0,0 25,0 24,0-24,25 0,0 0,0 0,0 0,0 24,0-24,0 0,0 0,25-25,0 0,0 0,0-25,-25 0,49-25,-49 26,0-1,25 25,-25-25,0 0,0 0,0-24,0-1,0 25,0 0,0-24,0 24,0 0,0 0,0 1,0-1,0 0,0-25,0 50,-50 0,50 25,0 0,0 0,0 0,0-1,0 1,0 0,0 25,25-26,-25 1,0 0,25 0,-25 0,25 24,-25-24,0 0,0 0</inkml:trace>
  <inkml:trace contextRef="#ctx0" brushRef="#br0" timeOffset="99805.7086">26893 8856,'0'0,"0"25,0 0,0 0,25 49,-25-49,24 0,-24 24,0-24,25-25,-25 25,0 0,25-25,-25 25,50-25,-25 0,-25 0,24-25,-24 0,25 0,-25-24,0 24,25 0,-25-25,0 1,25 49,-25-25,0 0,49 0,-49 0,25 1,-25-26,0 25,0 0</inkml:trace>
  <inkml:trace contextRef="#ctx0" brushRef="#br0" timeOffset="135508.7507">14290 5383,'25'0,"24"0,-24 0,0 0,0 0,0 0,-1 0,26 0,-25 0,0 0,0 0,-1 0,1 0</inkml:trace>
  <inkml:trace contextRef="#ctx0" brushRef="#br0" timeOffset="159123.1013">15977 5185,'0'0,"50"0,-50 0,0 49,24-24,-24 0,0 0,25-25,-25 25,0-1,25-24,-25 50,25-50,-25 25,25-25,24 0,1 0,-25 0,74-50,25-24,-25-1,75 1,-50-50,50 0,-1-25,-49 50,-24 24,-26 26,0 24,-49 25,0 0,-25 0,0 0,0 25,0 0,-25-25</inkml:trace>
  <inkml:trace contextRef="#ctx0" brushRef="#br0" timeOffset="174158.9613">18433 8335,'0'25,"0"0,0 25,0-26,0 1,0 0,0 0,25 0,-25 24,0-24,50 25,-26 24,1 50,25-74,-25 74,-1-99,26 49,-50-49,25-25,-25 25,25-25,-1 0,-24 0,25-25,-25 0,0-25,50 26,-25-1,-1-50,100-24,-49-25,99 0,-50-50,74-74,-24 75,-50 49,0 0,-25 24,25 1,-49 74,-51-49,1 74,-25-25,50 25,-75 0,25 0</inkml:trace>
  <inkml:trace contextRef="#ctx0" brushRef="#br0" timeOffset="190626.9032">26421 5086,'25'0,"0"0,-25 0,25 0,-25 49,25-49,-25 25,0 0,25-25,-1 25,26-1,-25-24,0 0,-1 0,1 0,0-24,25-1,-1-50,26 51,-1-51,1 25,-1-24,0 24,-24-24,24 0,1-1,-50 50,49-49,-74 49,25 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36:36.770"/>
    </inkml:context>
    <inkml:brush xml:id="br0">
      <inkml:brushProperty name="width" value="0.05292" units="cm"/>
      <inkml:brushProperty name="height" value="0.05292" units="cm"/>
    </inkml:brush>
  </inkml:definitions>
  <inkml:trace contextRef="#ctx0" brushRef="#br0">23023 14066,'0'25,"-25"-1,25 1,-25-25,25 25,-50-25,50 50,-24-50,24 24,-25-24,25 25,0 0,-25 0,25 0,-25-25,25 49,0-74</inkml:trace>
  <inkml:trace contextRef="#ctx0" brushRef="#br0" timeOffset="1962.1962">22998 14066,'25'0,"0"0,-1 0,26 0,-25 0,0 0,-1 0,1 0,0 0,25 0,-26 0,1 0,0 0,0 0,0 0,24 0,-24 0,0 0,0 0,-1 0,1 0,25 0,-25 0,0 0,-1 25,1-25,0 0,-25 24,0 1,0 0,0 25,0-26,0 1,0 0,0 0,0 0,0 24,0-24</inkml:trace>
  <inkml:trace contextRef="#ctx0" brushRef="#br0" timeOffset="3697.3697">23023 14066,'-25'0,"25"25,-25-1,25 1,-25 0,25 0,-25 0,25 24,-24-24,24 0,-50 0,50-1,-25 1,25 25,0-25,0 0,0-25,50 0,-25 0,-1 0,1 0,0 0,0 0,25 24,-26-24,1 0,0 0,0 0,0 0,49 0,-49 0,0 0,-1 0,26 0,-25 0,0 0,-1 0,1 0,0 0,25 0,-26 0,1 0,0 0,0 0,0 0,24 0,-24 0,0 0,0 0</inkml:trace>
  <inkml:trace contextRef="#ctx0" brushRef="#br0" timeOffset="5976.5976">24784 16447,'0'25,"0"25,0-25,0-1,0 26,0 24,0 1,0 24,0 0,0 25,0-24,0-26,0 25,0-24,0-26,0 26,0-51,0 1,0 25,0-25,0-1</inkml:trace>
  <inkml:trace contextRef="#ctx0" brushRef="#br0" timeOffset="7040.704">24387 17564,'25'0,"0"24,0 1,-1-25,26 50,-50-25,25-25,-25 24,25 1,-1 0,1 0,0 25,-25-26,50-24,-50 25,24-25,1 0,0 25,0-25,0 0,24 0,-24 0,0 0,0 0,49-25,-49-24,0 24,0 0,-1 0,1 0,25 25,-50-25</inkml:trace>
  <inkml:trace contextRef="#ctx0" brushRef="#br0" timeOffset="8974.8974">25553 17613,'0'0,"0"25,0 0,-25-25,25 25,0-1,-49-24,49 50,0-25,0 0,0 0,0-1,0 1,0 25,0-25,0 24,0-24,0 0,0 24,25-24,-25 0,0 0,24-25,-24 25,25-25,0 24,0-24,0 0,24 0,-24 0,0 0,0 0,-1 0,1 0,25 0,-50-24,25 24,-25-25,25 25,-25-25,24 0,-24-24,0 24,25 0,-25 0,0 0,25 1,-25-26,0 25,0 0,0 1,0-1,0 0,0-25,0 50,0-25,0 1,-25 24,25-25,-25 25,25-25,-24 25,24-25,-25 25,25-25,-50 25,25-49,0 24,1 25,-1 0,0 0,-25 0,26 0,-1 0,0 0,0 50</inkml:trace>
  <inkml:trace contextRef="#ctx0" brushRef="#br0" timeOffset="10237.0236">25876 17837,'-50'0,"50"24,-25-24,25 25,-25-25,25 0,0 0,25 0,25 0,-25 0,0 0,-25 0,24 0,-24 50,25-25,-25-1,0 1,25 0,-25 0,0 24,0-24,50-25,-50 25,24-25,1 0,0 0,0-25,0-24,49 24,0-50,1 51,-26-26,1 25,-25 0</inkml:trace>
  <inkml:trace contextRef="#ctx0" brushRef="#br0" timeOffset="12909.2908">23618 15629,'0'24,"0"1,0 0,0 0,25 24,-25-24,0 0,25-25,-25 25,0 0,0 0,0 24,25-49,-1 0,1 0,-25-25,50 25,-50-24,0-1,0 0,0 0,0 0,0-24,25 49,-25-25,0 0</inkml:trace>
  <inkml:trace contextRef="#ctx0" brushRef="#br0" timeOffset="17023.7022">24834 14959,'-50'0,"25"0,0 25,1-25,24 24,-25-24,25 25,-25 0,25 0,-50 0,50 24,0-24,0 0,0 0,25 0,0-25,0 0,0 0,-1 0,1-25,25 0,-25 0,-25-24,25 24,-25 0,0 0,24 0,-24 0,0-24,0 24,0-25,0 26,0-51,0 1,0 49,0 0,-24 0,24 1,0-1,-50 25,25 0,25 0,0 25,0-1,0 1,0 0,0 25,0-26,0 1,0 0,0 0,0 0,50 24,-50-24,25 25,-25-26,0 26,24-25,-24 0,25-25,-25 25,25-25</inkml:trace>
  <inkml:trace contextRef="#ctx0" brushRef="#br0" timeOffset="18423.8422">25255 14810,'-24'0,"-1"0,-25 0,50 0,-25 0,25 25,-24-25,24 49,0-24,0 0,0 0,0 0,0-25,24 0,26 0,-50-25,25 25,-25-25,25 25,-1 0,-24 0,0 25,0 0,25-1,-25 26,0 0,0-25,25-1,-25 26,0-25,0 0,50-1,-50 1,0 0,25-25,-1 0,-24 0,25-25,-25 0,0 1,0-1,25-25,-25 25,0 1,0-1,50-50,-50 26,24-26,-24 50,0-49,25 0,-25 49,0 0,50 25,-50-25</inkml:trace>
  <inkml:trace contextRef="#ctx0" brushRef="#br0" timeOffset="19182.9181">25677 14860,'0'0,"25"0,0 0,24 0,-24 0,0 0,0 0,0 0,0 0</inkml:trace>
  <inkml:trace contextRef="#ctx0" brushRef="#br0" timeOffset="19597.9594">25801 15033,'0'0,"25"0,0-25,0 25,-25-24,25 24,24-25,-24 25</inkml:trace>
  <inkml:trace contextRef="#ctx0" brushRef="#br0" timeOffset="20889.0887">26124 14835,'0'0,"25"0,-1 0,-24-25,25 25,-25-25,25 25,-25-49,50 49,-50-25,0 0,24 25,-24-25,0 0,0 1,0-26,0 25,0 25,-49 0,24 0,0 0,0 0,1 0,-1 50,25-25,-50-1,50 1,0 0,0 0,0 24,25-49,0 0,-25 25,25-25,-25 25,24 0,1 0,-25-1,25 26,-25-25,50 0,-50-1,0 1,0 0,0 0,0 25,0-26,-25-24,25 25,-25-25</inkml:trace>
  <inkml:trace contextRef="#ctx0" brushRef="#br0" timeOffset="22093.2091">26471 14686,'0'0,"0"25,25 0,-25-1,25 1,24 25,-49-25,25-1,-25 1,0 0,0 0,25-25,-25 49,0-24,25-25,0 0,-25 0,0-49,24 24,-24 0,0 0,0 0,0 1,50-26,-50 25,0 0,0 1,25-1,-25 0,0 0,0-24,25 24,-25 0,0 0</inkml:trace>
  <inkml:trace contextRef="#ctx0" brushRef="#br0" timeOffset="40279.0269">26868 5755,'0'0,"25"0,0 0,-1 0,1 0,25 0,-25 0</inkml:trace>
  <inkml:trace contextRef="#ctx0" brushRef="#br0" timeOffset="41689.1685">26868 5731,'25'0,"0"0,-1 0,1 0,25 0,-25 0</inkml:trace>
  <inkml:trace contextRef="#ctx0" brushRef="#br0" timeOffset="43475.3471">26893 5780,'0'0,"25"0,-1-25,1 25,25 0,-25 0,0 0,-25-24,24 24,1 0</inkml:trace>
  <inkml:trace contextRef="#ctx0" brushRef="#br0" timeOffset="44688.4684">26942 5929,'25'0,"-25"-25,50 25,-25 0,0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39:52.7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15754 4565,'0'0,"-25"0,25 24,0 1,0 0,0 0,0 24,0-24,0 0,0 25,0 24,0 0,0-24,0 25,0 24,0-25,0-24,0 24,0 1,0-26,0 26,0-51,0 51,0-25,0-26,0 26,0-25,0 0,0-25</inkml:trace>
  <inkml:trace contextRef="#ctx0" brushRef="#br0" timeOffset="2101.1202">15779 4639,'0'-50,"24"50,1 0,0 0,0 0,24 0,-24 0,0 0,0 0,0-24,-1 24,26 0,0 0,24-25,-49 25,49-25,-24-25,24 50,1-24,-1-26,-49 50,25-25,24 0,-49-24,49 49,-49-25,0 0,0 25,0-25,24 25,-49-25,25 25,-25 0,0 25,0 0,0 0,-50-25,50 49,-24-24,24 25,-25-25,25 49,0-49,0 49,-25-24,25 74,0-25,0 25,0-24,0-26,0 25,0-49,0 24,0 1,0-51,0 1,0 0,0 0,0 24,-25-49,-24 0,49 25,-25-25,0 0,0 0,0 0,0 25,-49-25,0 0,24 0,-74 25,25-25,24 50,-24-50,25 24,-1-24,26 50,-26-50,1 25,49-25,0 0,0 25,-24-25,24 0,0 0,25 0,0-25</inkml:trace>
  <inkml:trace contextRef="#ctx0" brushRef="#br0" timeOffset="3362.1924">16300 4961,'-25'0,"-25"0,0 0,26 0,-1 0,-50 0,1 50,24-50,-24 0,0 25,24-25,-24 50,-1-50,-24 0,24 24,1-24,24 0,-24 0,0 25,49-25,0 0,0 0,0 0,0 0,-24 0,49 25,0 25,0-26,0 1,0 0,0 0,0 49,0 25,0-24,0-26,0 26,0-1,0-24,0-25,0 49,-25-49,25 0,0 0,0 24,-25-24,25 0,0 0,0-1,0 1,0 25,0-25,0-25,25 0</inkml:trace>
  <inkml:trace contextRef="#ctx0" brushRef="#br0" timeOffset="5068.2899">16349 5011,'0'25,"0"0,0 0,0-1,0 26,0 0,0 24,0-24,0 24,0 0,0-24,0 24,0-49,0 25,0 24,0 1,0-26,0-24,0 25,0-25,0-1,0 1,-25-25,1 0,-1 0,0 0,0 0,-25 0,26 0,-26 0,25 25,-24-25,-1 0,-24 0,24 50,-24-50,-1 0,26 0,-26 24,-49-24,74 0,26 0,-51 25,26-25,-1 0,25 0,-24 0,24 0,-25 0,50 50,-25-50,0 0,1 0,-1 0,0 0,-25 0,26 0,-1 0,25-25,0 0,0 0,25 1</inkml:trace>
  <inkml:trace contextRef="#ctx0" brushRef="#br0" timeOffset="6185.3538">15853 4490,'-25'0,"25"50,-25-50,1 25,-1-1,-25 1,25-25,25 25,-24-25,-1 25,25 24,-25-49,0 25,-25 25,26-25,-1 24,-50-24,26 0,24 0,-49 24,49-24,-50 0,51-25,-1 25,0-25,0 0,-25 0,26 0</inkml:trace>
  <inkml:trace contextRef="#ctx0" brushRef="#br0" timeOffset="7218.4129">17019 4316,'-50'25,"26"0,-1 25,0-1,0-24,-24 50,24-51,0 1,0 50,0-51,-24 1,-1 50,25-51,-49 1,49 50,-25-51,26 1,-26-25,25 25,0 25,-24-50,49 25,-25-25,25 24,-25-24</inkml:trace>
  <inkml:trace contextRef="#ctx0" brushRef="#br0" timeOffset="8009.4582">15580 5780,'-25'25,"0"-25,1 50,-51-26,1 1,-1 25,51-25,-26-1,-24-24,49 25,-50 0,50 25,1-50,-1 24</inkml:trace>
  <inkml:trace contextRef="#ctx0" brushRef="#br0" timeOffset="9191.5258">16597 5830,'-25'25,"1"-25,-1 24,-25-24,25 25,1-25,-1 25,0-25,0 25,-24-25,24 25,0-25,0 0</inkml:trace>
  <inkml:trace contextRef="#ctx0" brushRef="#br0" timeOffset="10188.5828">16994 5408,'-25'25,"1"0,-1 24,25-24,-25 0,-25 0,26-25,-1 24,25 1,-25 25,0-50,0 25,-24 0,24-25,25 24,-25-24,25 25,-25 0,25 25,-25-50,25 24</inkml:trace>
  <inkml:trace contextRef="#ctx0" brushRef="#br1" timeOffset="16518.9449">15084 5433,'0'0,"0"-25,25 25,-25-50,25 50,-1-24,1 24,25-25,-25 25,-1 0,1 0,-25-25,25 25,0 0</inkml:trace>
  <inkml:trace contextRef="#ctx0" brushRef="#br1" timeOffset="17080.977">15208 5234,'0'-49,"25"49,-25 25,0-1,0 1,0 0,25-25,-25 25,0 0,0 24</inkml:trace>
  <inkml:trace contextRef="#ctx0" brushRef="#br1" timeOffset="17688.0117">15679 5582,'25'0,"-25"0,50 0,-25 0,-1-50,1 50,0 0,-25-25</inkml:trace>
  <inkml:trace contextRef="#ctx0" brushRef="#br1" timeOffset="18195.0407">15779 5433,'0'0,"0"25,0-1,0 1,0 25,0-25,0-1,24-24,-24 25</inkml:trace>
  <inkml:trace contextRef="#ctx0" brushRef="#br1" timeOffset="19013.0875">16672 5433,'0'-25,"24"25,1 0,0-25,0 25,0 0,-25-49,25 49,24 0,-49-25</inkml:trace>
  <inkml:trace contextRef="#ctx0" brushRef="#br1" timeOffset="19456.1128">16672 5309,'0'49,"0"-24,0 0,0 0,0 0,0-1</inkml:trace>
  <inkml:trace contextRef="#ctx0" brushRef="#br1" timeOffset="20255.1586">16200 4763,'0'0,"25"0,0 0,0 0,24 0,-24 0,0 0,0-25,0 25,-1 0,26 0,-25-25,0 25,-25-49</inkml:trace>
  <inkml:trace contextRef="#ctx0" brushRef="#br1" timeOffset="20749.1868">16300 4664,'0'25,"0"-1,0 1,0 0,0 0,0 0,0-1,-25-24,25 50,-25-25</inkml:trace>
  <inkml:trace contextRef="#ctx0" brushRef="#br1" timeOffset="21332.2202">15605 4837,'0'-24,"25"-1,0 25,-1-25,1 25,0 0,-25-25,25 25,24 0,-24 0</inkml:trace>
  <inkml:trace contextRef="#ctx0" brushRef="#br1" timeOffset="21764.2449">15704 4664,'0'25,"0"-1,0 1,0 0</inkml:trace>
  <inkml:trace contextRef="#ctx0" brushRef="#br1" timeOffset="22534.2889">15034 5755,'0'0,"50"0,-25 0,0 0,-25-24,24 24,1 0,-25-25,25 25,25 0,-50-50</inkml:trace>
  <inkml:trace contextRef="#ctx0" brushRef="#br1" timeOffset="22947.3124">15158 5582,'0'0,"0"24,0 1,25 25,0-25,-25 0</inkml:trace>
  <inkml:trace contextRef="#ctx0" brushRef="#br1" timeOffset="23735.3576">15927 5408,'0'0,"25"0,0-25,25 25,-26 0,-24-49,25 49,0 0,0-25,0 0,-1 25,26-25,-25 0</inkml:trace>
  <inkml:trace contextRef="#ctx0" brushRef="#br1" timeOffset="24150.3814">16051 5160,'0'25,"0"0,0-1,0 1,0 0</inkml:trace>
  <inkml:trace contextRef="#ctx0" brushRef="#br1" timeOffset="24803.4187">15878 5954,'0'0,"25"-25,-1 25,-24-25,25 25,0-49,25 49,-1-25,-24 25,0 0,24 0,-49-25,25 25,0 0,0-25</inkml:trace>
  <inkml:trace contextRef="#ctx0" brushRef="#br1" timeOffset="25195.4411">16051 5755,'-24'0,"24"25,0 0,0 0,0 0,0 24</inkml:trace>
  <inkml:trace contextRef="#ctx0" brushRef="#br1" timeOffset="25776.4744">15258 6003,'0'-24,"0"-1,0 25,0-25,24 25,1 0,25-50,-25 50,-1 0,1-24,0 24,0 0</inkml:trace>
  <inkml:trace contextRef="#ctx0" brushRef="#br1" timeOffset="26201.4987">15506 5780,'-25'0,"25"0,0 25,0 0,0 0,0 24,0-24,0 0,-25-25,25 25,0-1,0 1</inkml:trace>
  <inkml:trace contextRef="#ctx0" brushRef="#br1" timeOffset="26901.5387">15431 5532,'0'0,"25"0,0-25,24 25,-24-25,0 25,0-24</inkml:trace>
  <inkml:trace contextRef="#ctx0" brushRef="#br1" timeOffset="27286.5607">15555 5383,'0'0,"0"50,0-25</inkml:trace>
  <inkml:trace contextRef="#ctx0" brushRef="#br1" timeOffset="37671.1547">15208 7442,'0'25,"0"0,0 0,0-1,0 26,-25-25,25 0,0-1,-25 1,25 0,0 25,0-25,0 24,0-24,-49 49,49 26,0-26,0 0,-25-49,25 25,0 24,0-49,-25 50,25-26,0 26,-25-1,25-49,-49 24,49-24,0 25,0-25,-25-1,25 1,0 0,-25-25,25 25,0 24,0-73,0-1,25 0,0 0</inkml:trace>
  <inkml:trace contextRef="#ctx0" brushRef="#br1" timeOffset="39338.2501">15258 7417,'0'0,"24"0,26 0,-25 0,0 0,-1 0,1 0,0 0,49 0,-49 0,25 0,74 0,-25 0,25 0,-74 0,74-24,-25 24,0 0,-24 0,-1 0,25-50,-24 50,24 0,25 0,-25 0,1 0,24 0,-25 0,-25 0,-24 0,24 0,1 0,-26 0,26 0,-26 0,26 0,-1 0,-24 0,24 0,1 0,-26 0,-24 0,50 0,-26 0,1 0,-25 0,-1 0,1 0,0 0,-25 0,0 25</inkml:trace>
  <inkml:trace contextRef="#ctx0" brushRef="#br1" timeOffset="40934.3414">14960 8931,'25'0,"24"0,-24 0,0 0,-25 0,25 0,0 0,49 24,-49-24,24 25,75-25,-74 0,74 0,-49 50,24-50,0 0,25 0,-25 0,25 0,25 25,0-25,0 0,0 0,-25 0,-25 0,0 0,25 0,-74 0,74 49,-74-49,24 0,25 0,-24 0,-1 0,-49 0,24 0,26 0,-50 0,0 0,49 0,-49 0,0-49,-1 49,1-25,25 25,-25-25,-1 25,-24-25,25 25,-25-25,0 1</inkml:trace>
  <inkml:trace contextRef="#ctx0" brushRef="#br1" timeOffset="42127.4096">18532 7343,'-24'25,"24"24,0-24,-25 0,25 0,0 0,-25-1,25 26,0-25,0 24,-25-24,25 25,0 0,0 24,0-49,0 74,0-49,-50 74,50-50,0-24,0 24,0-49,0 0,-24 0,24-1,0 26,0-25,0 0,0-1,-25 1,25 0,0 25,0-26,0 1,0 0,0 0,0 0,0 49,0-49,-25 0,25-1,0 26,0-25,0 0,0 0,0-1</inkml:trace>
  <inkml:trace contextRef="#ctx0" brushRef="#br0" timeOffset="48323.7626">15357 7864,'25'0,"-1"0,26 0,-25 0,0 0,-1 0,1 0,0-25,25 25,-25 0,-1-49,1 49,0-25,0 25</inkml:trace>
  <inkml:trace contextRef="#ctx0" brushRef="#br0" timeOffset="48922.7982">15555 7715,'0'0,"0"25,0 0,0 24,0-24,0 0,0 0,0 0,0-1,0 26,0-25,0 0,0-1,0 1,0 0</inkml:trace>
  <inkml:trace contextRef="#ctx0" brushRef="#br0" timeOffset="49771.8468">16200 7938,'0'-24,"0"24,0-25,25 25,25 0,-25 0,-1 0,1 0,50-50,-51 50,1-25,0 25,0 0,24-24,-24 24,0-25</inkml:trace>
  <inkml:trace contextRef="#ctx0" brushRef="#br0" timeOffset="50264.875">16374 7616,'0'0,"0"25,0 24,0-24,0 0,0 25,0-1,0 1,25 24,-25-49,0 49,0-49,0 0,0 0</inkml:trace>
  <inkml:trace contextRef="#ctx0" brushRef="#br0" timeOffset="51003.9173">15282 8509,'0'0,"25"0,-25-25,25 25,0 0,-25-49,25 49,-1 0,1 0,-25-25,50 25,-25 0,-1 0,1 0,0 0,0 0,25-25</inkml:trace>
  <inkml:trace contextRef="#ctx0" brushRef="#br0" timeOffset="51496.9455">15580 8360,'0'0,"0"25,0 0,0 24,0-24,0 0,0 25,25-1,-25 1,50-25</inkml:trace>
  <inkml:trace contextRef="#ctx0" brushRef="#br0" timeOffset="52146.9827">16002 8707,'0'0,"25"0,-25 0,24 0,1 0,-25-24,25 24,25 0,-26-25,1 25,0 0,0 0,0-25,24 25</inkml:trace>
  <inkml:trace contextRef="#ctx0" brushRef="#br0" timeOffset="52591.0081">16200 8559,'0'24,"0"1,0 0,0 0,0 0,0-1,0 26,25-25</inkml:trace>
  <inkml:trace contextRef="#ctx0" brushRef="#br0" timeOffset="53331.0504">16870 8310,'0'25,"0"-25,25 0,0 0,0 0,24 0,-24 0,0 0,24-49,1 49,0-25,-26 25,51 0,-50-25</inkml:trace>
  <inkml:trace contextRef="#ctx0" brushRef="#br0" timeOffset="53804.0775">17143 8186,'0'0,"0"25,0 0,0 0,0 0,0 24,0-24</inkml:trace>
  <inkml:trace contextRef="#ctx0" brushRef="#br0" timeOffset="54469.1155">17069 7641,'24'0,"1"0,0 0,0 0,0 0,49 0,-49 0,24 0,1 0,-25 0,0 0,0 0</inkml:trace>
  <inkml:trace contextRef="#ctx0" brushRef="#br0" timeOffset="54907.1406">17292 7517,'0'24,"0"1,0 0,0 0,0 0</inkml:trace>
  <inkml:trace contextRef="#ctx0" brushRef="#br0" timeOffset="55549.1773">17937 7765,'-25'25,"0"-1,25-24,25 0,0 0,25 0,-26 0,-24-24,25 24</inkml:trace>
  <inkml:trace contextRef="#ctx0" brushRef="#br0" timeOffset="56031.2048">18111 7641,'-25'0,"25"0,0 24,0 1,0 0,-25 25,25-25,0-1,0 1,0 0</inkml:trace>
  <inkml:trace contextRef="#ctx0" brushRef="#br0" timeOffset="57027.2608">16969 7938,'50'0,"-25"0,0 0,-1-24,1 24,0 0,25 0,-26-25,1 25,0 0,0 0,0 0,24-25</inkml:trace>
  <inkml:trace contextRef="#ctx0" brushRef="#br0" timeOffset="57463.2868">17143 7864,'0'0,"0"0,0 25,50 0,-50 24,24-24,-24 25</inkml:trace>
  <inkml:trace contextRef="#ctx0" brushRef="#br0" timeOffset="58132.325">16647 8757,'0'0,"25"0,-1 0,51 0,-50 0,24 0,26 0,-50 0,-1 0,1 0,25 0</inkml:trace>
  <inkml:trace contextRef="#ctx0" brushRef="#br0" timeOffset="58615.3527">16845 8707,'-24'0,"24"0,0 25,0-25,0 25,0 0,49-25,-49 25,25 24,0-24,0 0</inkml:trace>
  <inkml:trace contextRef="#ctx0" brushRef="#br0" timeOffset="59346.3945">17614 8459,'0'0,"25"0,0 0,0 0,24 0,-24 0,0 0,0 0,0 0,-1-24,26 24</inkml:trace>
  <inkml:trace contextRef="#ctx0" brushRef="#br0" timeOffset="59808.4209">17788 8385,'0'0,"0"25,0 0,0-1,0 1,0 25,0-25</inkml:trace>
  <inkml:trace contextRef="#ctx0" brushRef="#br0" timeOffset="60410.4553">17416 8955,'0'0,"0"0,25 0,0 0,-25-24,24 24,26 0,-25 0,0-25,-1 25,1 0,0-50,0 50</inkml:trace>
  <inkml:trace contextRef="#ctx0" brushRef="#br0" timeOffset="60883.4824">17614 8732,'0'25,"0"0,0 0,0-1,0 26,0-25,0 0,0-1,0 1,0 0,0 25</inkml:trace>
  <inkml:trace contextRef="#ctx0" brushRef="#br0" timeOffset="63448.6289">17788 8360,'0'0,"0"0,0-25,25 25,0-49,24 49,1-25,0 0,74 25,-75-25,75 25,-25-49,26 49,-26 0,0 0,25 0,-74 0,24 0,-49-25,0 25,49 0,-49 0,0 0,-25-25,0 0</inkml:trace>
  <inkml:trace contextRef="#ctx0" brushRef="#br0" timeOffset="63989.66">18929 7914,'0'0,"25"0,0 0,0 0,24 24,-24 1,-25 0,0 0,0 24,0-24,0 0,0 0,0 0,0 49,0-49,0 24,-50-24,26 50,24-50,0-1</inkml:trace>
  <inkml:trace contextRef="#ctx0" brushRef="#br0" timeOffset="65408.7412">19227 8559,'0'-25,"25"-25,-25 25,0 1,0-1,0-50,0 26,0-26,25 1,-25-25,49-25,-49 74,0-24,25-1,-25 25,0 26,0-51,25 50,-25 1,0-1,0 0,25 25,-25 0,0 25,0 0,0-1,0 1,0 25,0-25,0-1,0 1,0 25,0 0,0-26,24 1,-24 25,0-1,0-24,50 0,-50 0,25 0,-25-1,0 26,25-25,-25 0,24-1,-24 1,0 0</inkml:trace>
  <inkml:trace contextRef="#ctx0" brushRef="#br0" timeOffset="66021.7763">19376 8137,'0'0,"0"-50,25 50,-1 0,26-25,-25 25,-25-24,25 24</inkml:trace>
  <inkml:trace contextRef="#ctx0" brushRef="#br0" timeOffset="66553.8067">19525 8062,'0'50,"0"-25,0 0,0-1,0 1,0 0,0 25,0-26,0 1,0 0</inkml:trace>
  <inkml:trace contextRef="#ctx0" brushRef="#br0" timeOffset="78878.5116">13769 11362,'25'-25,"0"25,-25-25,24 25,1 0,0 0,0 0,25 0,-26 0,26 0,74 0,-25-25,50 25,0 0,-25-49,25 49,0-25,-25 25,25-50,-50 26,25 24,-25-50,50 50,74 0,-74 0,0-50,0 50,0-25,24-24,-73 49,48-25,-24-25,25 50,0-24,0 24,-25-50,25 50,0-25,0 25,74-49,-74 49,-50 0,50 0,-75 0,50-50,-74 50,-25 0,49 0,-24 0,-1 0,-24 0,0 0,0 0</inkml:trace>
  <inkml:trace contextRef="#ctx0" brushRef="#br0" timeOffset="81550.6645">13769 11808,'25'0,"0"0,-1-24,1 24,-25-50,25 50,25 0,-25 0,-1 0,76 0,-51 0,75 0,-25 0,25 0,-24 0,-1 0,-25 0,26 0,-26-25,25 25,-24 0,74 0,-25-50,24 50,-48-24,49 24,-75 0,50-50,-74 50,24 0,-24 0,24 0,1 0,-26-25,26 25,24 0,25 0,-25-25,25 25,-25-49,25 49,-24-25,-26-25,-24 50,24-24,1 24,-1-50,-24 50,24-25,0 25,1-25,-26 25,26 0,-25 0,24-49,-49 49,24 0,1-25,-25 25,0 0,24-25,-24 25,0 0,0-25,-1 25,1 0,25-49,-25 49,0 0,-1 0,1 0,0 0,25-25,-26 25,1 0,0 0,0-25,0 25,24 0,-24 0,0 0,0-25,-1 25,1 0,25 0,-25 0,-1 0,1 0</inkml:trace>
  <inkml:trace contextRef="#ctx0" brushRef="#br1" timeOffset="88877.0834">6202 14215</inkml:trace>
  <inkml:trace contextRef="#ctx0" brushRef="#br1" timeOffset="90090.1529">14116 11585,'25'0,"25"0,-25 0,49-50,0 50,-24 0,24-24,1 24,-50-25,24 25,26 0,-50-25,-1 25,1 0,0 0</inkml:trace>
  <inkml:trace contextRef="#ctx0" brushRef="#br1" timeOffset="90606.1824">14364 11213,'0'0,"0"50,0-26,0 1,0 25,0-1,0 51,25-51,-25 26,50-1,-50-24,25 24,-25-49,0 25,24-26</inkml:trace>
  <inkml:trace contextRef="#ctx0" brushRef="#br1" timeOffset="91649.2417">15233 11659,'0'-24,"0"24,25 0,-25-50,49 50,-24 0,0-25,0 25,-1 0,1-25,25 25,-1 0,-24 0,50-24,-50 24,-1-25,51 25,-50 0,-1 0</inkml:trace>
  <inkml:trace contextRef="#ctx0" brushRef="#br1" timeOffset="92191.2731">15530 11337,'0'0,"0"25,0 0,0-1,0 26,0-25,0 0,0-1,0 1,50-25,-50 25,0 25</inkml:trace>
  <inkml:trace contextRef="#ctx0" brushRef="#br1" timeOffset="93000.3194">16324 11436,'0'0,"25"0,0 0,25 0,-50-25,24 25,1 0,0 0,0-24,0 24,24-25,-24 25,-25-25,25 25</inkml:trace>
  <inkml:trace contextRef="#ctx0" brushRef="#br1" timeOffset="93699.3593">16548 11213,'0'50,"0"-26,0 1,0 0,0 0,0 0,0 24,0-24,0 0,0 0,0-25,0 24</inkml:trace>
  <inkml:trace contextRef="#ctx0" brushRef="#br1" timeOffset="94469.4034">17118 11238,'0'25,"0"-25,50 0,-25 0,24 0,-24-25,25 25,-1-50,-24 50,0-25,25 1,-26 24</inkml:trace>
  <inkml:trace contextRef="#ctx0" brushRef="#br1" timeOffset="94992.4331">17366 10990,'0'0,"0"24,0 26,0-25,0 0,25 0,-25-1,0 1,25 25,-25-25,50-1</inkml:trace>
  <inkml:trace contextRef="#ctx0" brushRef="#br1" timeOffset="96047.4922">18111 10965,'0'25,"0"-1,0 1,24-25,1 0,0 0,0 0,49 0,-24 0,24 0,26 0,-26 0,-49-25,0 25,-1 0,26-49,-25 49</inkml:trace>
  <inkml:trace contextRef="#ctx0" brushRef="#br1" timeOffset="96500.5196">18458 10915,'0'25,"0"25,0-26,0 1,0 0,0 50,0-26,0 75,0-74,-25 74,25-75,-50-24</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42:16.916"/>
    </inkml:context>
    <inkml:brush xml:id="br0">
      <inkml:brushProperty name="width" value="0.05292" units="cm"/>
      <inkml:brushProperty name="height" value="0.05292" units="cm"/>
      <inkml:brushProperty name="color" value="#FF0000"/>
    </inkml:brush>
  </inkml:definitions>
  <inkml:trace contextRef="#ctx0" brushRef="#br0">17714 5557,'0'0,"0"25,0-1,0 1,24-25,-24 25,0 25,0-1,25 75,-25 25,0 50,0 74,50-1,-50 76,0-75,0-50,49 0,-49-24,0-100,0 74,0-123,0 25,0-51,0 1,0 0,0 0,0 24,0-24,0 0,0 0,0 0</inkml:trace>
  <inkml:trace contextRef="#ctx0" brushRef="#br0" timeOffset="1478.0846">17714 5755,'24'0,"1"0,0 0,0 25,24-25,-24 0,25 0,24 50,1-50,74 0,-50 0,25 0,25 0,-50 0,50 0,-25 0,25 0,49 0,-49 0,50 0,-51 0,1 0,0 0,-25 0,25 0,0 0,0 0,-25 0,-25 0,-25 0,-24 0,-25 0,24 0</inkml:trace>
  <inkml:trace contextRef="#ctx0" brushRef="#br0" timeOffset="2769.1583">21112 5830,'0'25,"0"-1,0 1,0 50,0-26,0 125,0-25,0 0,0-1,25 51,-25-26,0-24,0 0,50-50,-50 25,0-74,0 24,0-49,0 0,0 0,0 25,0-26,0 1,0 0,0 0,0 0,0 24,0-24,-50-25,25 0,1 25,-26-25,-74 0,25 0,-25 25,24-25,1 0,-25 0,25 49,-50-49,-25 0,26 25,48-25,-49 0,75 50,-25-50,24 0,1 0,24 24,-24-24,-1 0,1 50,-25-50,24 25,-24-25,0 0,25 0,-51 49,76-49,24 0,-49 0,-1 25,50-25,1 0,-1 0,25 25,-25-25,0 0,-24 0,49 25,-25-25,0 0</inkml:trace>
  <inkml:trace contextRef="#ctx0" brushRef="#br0" timeOffset="4053.2319">19103 6797,'-25'0,"-25"0,26 25,-1-25,0 25,0-25,0 25,-24-25,-1 0,-24 24,24-24,-123 50,24-50,49 25,-48-25,-76 49,75 1,1-50,-26 25,25-25,50 50,-50-50,25 24,25-24,24 50,1-50,49 0,0 0,0 0,1 0,24 25,0 0,24 24,-24 125,0 24,0 75,50 74,-50 50,0 25,0-75,0-74,-25-49,25-76,0-98,0 24,0 1,0-50,0-25,25-50,-25 25,25 0</inkml:trace>
  <inkml:trace contextRef="#ctx0" brushRef="#br0" timeOffset="6271.3587">19078 6822,'0'0,"0"0,50 0,-50-25,25 25,-1 0,51-25,-50 25,24 0,26 0,-1-49,25 49,-24 0,-26-25,1 25,0-25,-26 25,1-25,25 25,-25 0,-25-49,24 49,-24 25,0-1,0 1,0 0,0 0,0 49,0 25,0 25,0-24,0 49,0-1,0 1,0 25,0-25,0 0,0-1,50 1,-50 0,0 0,0 25,25-26,-25 1,0 0,0 0,0-25,0-25,0 0,0-24,0-1,0-49,0 0,0 0,0-25,-25 0,0 0,25-25,-25 25,1 0,-26 0,0-25,-24 25,-25 0,-50 0,0 0,-74 0,74 0,-74 50,24-50,-24 49,0-24,-1 25,75-1,-74-49,74 25,0 25,25-50,25 25,25-25,-25 0,24 0,25 0,-24 0,0 0,24 0,0 0,26 0,-1 0,0 0,25-25,0 25,0-25,25 25,-25-25,25 25</inkml:trace>
  <inkml:trace contextRef="#ctx0" brushRef="#br0" timeOffset="7049.4032">18135 8435,'-24'24,"24"1,-25 0,0 0,25 24,-25 1,-49 0,24-1,25 1,0-1,1-24,-1 50,-50-51,26 101,-26-51,1 25,0-24,-26 49,26-25,-1-25,1 50,0-49,-1-50,26 49,24-49,0 0,25 24,-25-49,25 25,0 0,-25 0,25-1,-24 1,24 25</inkml:trace>
  <inkml:trace contextRef="#ctx0" brushRef="#br0" timeOffset="8213.4697">21584 7839,'-25'0,"25"50,-25-50,25 25,-25-1,-24 26,-1 24,-24 1,-1 49,-49 0,0-25,25-24,-25 49,49-50,-49 0,50 1,0-1,24 1,0-1,-24 1,49-26,-25 26,1-26,-1 1,25-25,1 24,-1-24,-25 25,25-1,1-24,-1 0,0 24,-49 1,49-50,0 0</inkml:trace>
  <inkml:trace contextRef="#ctx0" brushRef="#br0" timeOffset="9150.5234">20889 6003,'0'0,"-25"25,-24 0,24 0,0 0,-49 49,24-49,-24 24,-1 1,1 0,49 24,-49-49,-1 0,1 24,49-24,-25-25,1 25,-1 0,25 24,0-49,-49 25,49 0,-49 0,49 24,0-49,0 0</inkml:trace>
  <inkml:trace contextRef="#ctx0" brushRef="#br0" timeOffset="10392.5945">17912 5656,'0'25,"-25"-25,25 25,0 0,-25-25,25 24,-24 1,-1 0,0 49,-49-49,-1 50,1-1,-50 0,49 1,1-1,24 1,-74-1,50 1,-1 49,-49-50,50-24,24 24,-24 0,-1-24,1 24,49-49,-49 0,49 50,-49-51,49 51,-50-50,1 24,49-49,25 25,-25-25</inkml:trace>
  <inkml:trace contextRef="#ctx0" brushRef="#br0" timeOffset="11525.6593">17664 6425,'0'0,"0"-25,25 25,0 0,-1-25,1 25,25-49,-1 49,-24 0,0-25,25 25,-25 0,-1 0,-24-25</inkml:trace>
  <inkml:trace contextRef="#ctx0" brushRef="#br0" timeOffset="12001.6865">17763 6251,'0'0,"0"25,-25 0,25 25,0-26,0 1,0 0,0 0,0 0,0 24</inkml:trace>
  <inkml:trace contextRef="#ctx0" brushRef="#br0" timeOffset="12651.7237">18185 6103,'0'0,"-25"0,25 0,25 0,0 0,0 0,-1 0,26 0,-25 0,0 0,-25-25</inkml:trace>
  <inkml:trace contextRef="#ctx0" brushRef="#br0" timeOffset="13154.7524">18235 6028,'0'0,"0"25,0 0,0 0,0-1,0 26,0-25,0 0</inkml:trace>
  <inkml:trace contextRef="#ctx0" brushRef="#br0" timeOffset="13884.7942">16895 6698,'0'-25,"25"25,-25-25,49 25,-24 0,-25-24,25 24,0-25,0 25,-1-25,26 25,-25-50,0 26,-1-1,1 0,0 0,25 25</inkml:trace>
  <inkml:trace contextRef="#ctx0" brushRef="#br0" timeOffset="14268.8162">17168 6351,'0'24,"0"1,0 0,0 0,0 0,0 0,0-25,0 49,0-24,25 0</inkml:trace>
  <inkml:trace contextRef="#ctx0" brushRef="#br0" timeOffset="15493.8862">17118 8807,'0'0,"0"0,25-25,25 25,-50-50,24 50,1-25,0 1</inkml:trace>
  <inkml:trace contextRef="#ctx0" brushRef="#br0" timeOffset="15914.9103">17217 8608,'0'0,"0"25,0 0,0 0,0-25,0 24</inkml:trace>
  <inkml:trace contextRef="#ctx0" brushRef="#br0" timeOffset="16467.942">17590 8484,'-25'0,"25"0,0 25,0-25</inkml:trace>
  <inkml:trace contextRef="#ctx0" brushRef="#br0" timeOffset="16903.9669">17565 8335,'-50'0,"50"50,0-25,0 0,0-1,0 1,0 0,0 25,25-26</inkml:trace>
  <inkml:trace contextRef="#ctx0" brushRef="#br0" timeOffset="17720.0134">20368 6822,'0'0,"25"0,-25 0,25 0,24-25,1-24,-25 24,0 0,49 25,-49-25,49 0,-49 1,0-26</inkml:trace>
  <inkml:trace contextRef="#ctx0" brushRef="#br0" timeOffset="18145.0379">20715 6500,'0'0,"-49"0,49 24,0 1,0 0,0 25,0-26,0 1,0 0,25 0,-25 0,0 24</inkml:trace>
  <inkml:trace contextRef="#ctx0" brushRef="#br0" timeOffset="18775.0739">19574 7269,'0'-25,"0"0,0 25,50-50,-25 26,0-1,-1 25,-24-25,25 0,0 25,49-50,-49 26,50-1,-26 0,1-49,24 24,-49 25,0 25,0-25</inkml:trace>
  <inkml:trace contextRef="#ctx0" brushRef="#br0" timeOffset="19200.0982">19698 6896,'0'25,"0"0,0 0,25-25,-25 49,25-24,0 0,0 25,-25-1,24-24</inkml:trace>
  <inkml:trace contextRef="#ctx0" brushRef="#br0" timeOffset="19811.1331">20021 7269,'0'0,"49"0,-49 0,25 0,0-25,0 0,0 0,-1 0,26-24,0 24</inkml:trace>
  <inkml:trace contextRef="#ctx0" brushRef="#br0" timeOffset="20217.1564">20269 6921,'-25'25,"0"0,25 0,0-1,0 26,0-25,0 0,0 0</inkml:trace>
  <inkml:trace contextRef="#ctx0" brushRef="#br0" timeOffset="20806.1901">20517 7269,'-25'0,"0"0,25 0,25 0,0 0,49-50,1-24,-26 49,1 0</inkml:trace>
  <inkml:trace contextRef="#ctx0" brushRef="#br0" timeOffset="21241.215">20616 6996,'-25'49,"25"-24,0 0,0 0,0-25,0 25,25-1</inkml:trace>
  <inkml:trace contextRef="#ctx0" brushRef="#br0" timeOffset="21862.2504">19872 7790,'-25'0,"25"0,0-25,0 25,0-25,25 25,0-25,0 25,-1-50,26 26,0-1,-26 0</inkml:trace>
  <inkml:trace contextRef="#ctx0" brushRef="#br0" timeOffset="22285.2747">20070 7442,'-24'25,"24"0,0 24,0-24,0 0,0 0,0 0</inkml:trace>
  <inkml:trace contextRef="#ctx0" brushRef="#br0" timeOffset="24868.4224">17366 6599,'0'-50,"0"50,50-25,-25 25,0-24,-1 24,1-25,0 25,25-25,-26 25,-24-25</inkml:trace>
  <inkml:trace contextRef="#ctx0" brushRef="#br0" timeOffset="25254.4445">17490 6400,'0'25,"0"0,0 0,0 0,0-1,0 26,0-25,0 0</inkml:trace>
  <inkml:trace contextRef="#ctx0" brushRef="#br0" timeOffset="26041.4895">17093 8484,'0'-25,"0"25,25 0,25 0,-25-24,-1 24,1-25,0 25,0-25,24 25,-24 0,-25-50</inkml:trace>
  <inkml:trace contextRef="#ctx0" brushRef="#br0" timeOffset="26419.5111">17193 8261,'0'0,"0"25,0-1,0 26</inkml:trace>
  <inkml:trace contextRef="#ctx0" brushRef="#br0" timeOffset="27127.5516">17391 8831,'0'0,"25"0,0-24,0 24,-1 0,-24-25,50 25</inkml:trace>
  <inkml:trace contextRef="#ctx0" brushRef="#br0" timeOffset="27591.5782">17441 8707,'0'25,"0"0,0 0,0 0,25-1,-25 1,24 25,-24-25</inkml:trace>
  <inkml:trace contextRef="#ctx0" brushRef="#br0" timeOffset="29464.6853">16920 8211,'0'25,"0"0,0 0,25 49,-25-24,24 24,51 50,24-25,-74-24,49-1,-49 1,0-51,24 1,-49 0,25-25</inkml:trace>
  <inkml:trace contextRef="#ctx0" brushRef="#br0" timeOffset="30726.7575">16969 8261,'0'0,"0"49,0-24,0 0,0 0,25-25,-25 25,0 49,25-49,-25 0,50 49,-26-24,26 74,-25-50,0-49,24 49,-49-49,25-25,-25 25,25-25</inkml:trace>
  <inkml:trace contextRef="#ctx0" brushRef="#br0" timeOffset="32372.8517">16796 8310,'25'0,"-1"0,1-24,25 24,-1-25,1-25,-25 50,24-25,-24 25,0-24,0 24,49-25,-49 0,25 25,24-50,1 26,-51-1,26 25,0-25,-26 25,1-50,0 50,-25 25,0 0,0 0,0 0,0-1,0 1,0 25,0-25,0 24,0-24,0 25,25-1,-25-24,49 0,-49 25,25-26,-25 1,25 0,-25 0,25 0,-25 24,25-49,-25 25,0 0,0-25,-25 0,0 25,0-25,-24 0,-1 24,-24 26,-26-25,-24 24,25-24,-25-25,99 0,-49 50,49-50,0 0</inkml:trace>
  <inkml:trace contextRef="#ctx0" brushRef="#br0" timeOffset="33754.9307">17366 8484,'0'0,"-25"0,1 0,-1 0,0 0,-25 0,26 25,-1-25,-25 50,-24-26,-1-24,1 25,-25-25,24 50,-24-50,25 25,49-25,-50 49,51-49,-1 0,0 0,25 25,0 0,0-25,0 25,25-1,-25 51,0-50,25-1,-1 1,-24 0,50 25,-50-25,0-1,25-24,-25 25,25-25,-1 0,1 0,0 0</inkml:trace>
  <inkml:trace contextRef="#ctx0" brushRef="#br0" timeOffset="34946.9989">17490 8509,'0'25,"0"0,0-1,0 1,0 25,25-25,-25-1,25 1,-25 0,25 0,-25 24,49-24,-49 0,0 0,-24-25,-1 0,0 0,0 0,-24 0,-76 49,51-49,-25 0,0 25,24-25,1 0,-25 50,-26-50,76 25,-26-25,1 0,49 0,0 0,1 0</inkml:trace>
  <inkml:trace contextRef="#ctx0" brushRef="#br0" timeOffset="35981.058">16920 8385,'0'0,"-25"0,-25 25,26 0,-26 24,-25-24,51 0,-51-25,50 25,-24 24,-26-49,51 25,-1-25,-25 0</inkml:trace>
  <inkml:trace contextRef="#ctx0" brushRef="#br0" timeOffset="36958.1138">17689 8087,'-25'0,"25"0,0 25,-50-25,50 25,-24 0,-1 24,0-24,0 0,0 0,-49-1,49-24,0 25</inkml:trace>
  <inkml:trace contextRef="#ctx0" brushRef="#br0" timeOffset="37657.1539">17069 8559,'-25'24,"0"1,-49 0,-1 49,1-24,24-25,0-25,26 25,-1-25,0 24</inkml:trace>
  <inkml:trace contextRef="#ctx0" brushRef="#br0" timeOffset="39473.2578">19475 6822,'0'0,"25"0,-25 25,0 0,0 24,0-24,0 0,0 0,49-1,-49 51,0-25,25 24,-25 50,25-25,25 25,-50-25,25 1,-25-26,49 50,-49-74,25-25,-25 24,0-24,0 0,0 0</inkml:trace>
  <inkml:trace contextRef="#ctx0" brushRef="#br0" timeOffset="41197.3564">19525 6971,'24'0,"1"-50,0 50,0 0,0-25,0 25,49 0,25-24,25-26,-25-24,25 49,1-50,-26 26,-25-26,-49 51,0-1,0 0,24 0,-24 25,0-50,0 26,-1 24,1-25,25 0,-25 25,-25-25,0 25,0 25,0 0,-25 49,25-49,0 0,0 0,0 49,0-49,0 25,0 24,0-49,0 74,0-25,0 26,0-26,0 25,25 50,-25-25,25-49,-25-26,49 26,-49-51,25 1,-25 0,0 25,0-50,-25 0,-24 0,24 0,0 0,0 0,-25 0,1 0,-50 25,-1-25,26 0,-25 0,24 24,-24-24,25 50,-1-25,26-25,-26 49,50-49,-24 25,24-25,0 25,0-25,1 0</inkml:trace>
  <inkml:trace contextRef="#ctx0" brushRef="#br0" timeOffset="42560.4344">20070 7120,'0'25,"-24"-1,-26 1,0 50,26-51,-26 26,25 24,0 1,-24-50,24 49,0-49,25 0,-25-25,25 24,-24 1,24 0,-50-25,50 50,-25-50,25 25,-25-25,0 0,1 0,-1 0,25 24,-50-24,25 25,-24 0,-26 49,51-49,-51 25,50-50,1 25,-1-1,-25-24,50 25,0-25,25 0</inkml:trace>
  <inkml:trace contextRef="#ctx0" brushRef="#br0" timeOffset="43446.485">20343 6847,'0'25,"0"-1,0 1,0 0,0 0,0 24,0 1,0 49,0 25,25-24,-25-26,25 25,-25-24,50-1,-50-49,24 0,-24 49,0-49,25 0,-25 0,0-1,0 1,25-25,-25 50,0-25,0-1,0 1,0 0</inkml:trace>
  <inkml:trace contextRef="#ctx0" brushRef="#br0" timeOffset="44274.5323">19624 6896,'-25'0,"25"50,-25-25,25 0,-49 24,24 1,25-25,-25 24,0 1,0-25,-24 0,24 24,0 1,0-25,-24 24,24 1,25-25,-25-1,0 1,1 0,24 0,-25-25</inkml:trace>
  <inkml:trace contextRef="#ctx0" brushRef="#br0" timeOffset="45616.6092">19028 7914,'0'24,"0"1,-24-25,-1 0,25 25,0 25,0-26,25 26,24 24,-24 50,25-74,-50 25,0-51,25 51,-25-50,0-1,0 1,24-25,1 0,0 0,0 0,-25 0,49 0,-24 0,0 0,0-25,49 25,-49 0,0-24,24 24,26-50,-50 50,49-25,25 0,-24-24,-1 24,-49 0,49 25,-49-25,0 25,0 0,0-49,24 49,-24-25,0 25,0-25,0 25,-25-25,24 25,26-25</inkml:trace>
  <inkml:trace contextRef="#ctx0" brushRef="#br0" timeOffset="46266.6463">20740 6450,'0'25,"-25"0,1 24,-26-24,25 49,0-49,1 50,-26-51,0 51,1-26,24-24,0 50,0-51,1 1,24 25,-25-25</inkml:trace>
  <inkml:trace contextRef="#ctx0" brushRef="#br0" timeOffset="50989.9165">8658 7765,'0'0,"25"0,25 0,-25-25,-1 25,1 0,0 0,0-25,25 25,-26 0,1 0,0 0,0 0,0 0</inkml:trace>
  <inkml:trace contextRef="#ctx0" brushRef="#br0" timeOffset="53071.0355">17044 8831,'0'50,"-25"74,25-25,-25 1,25 73,-49 26,-1 24,50-25,-25-24,25-25,0-50,0 50,-49-75,49 26,0-51,0 1,0-25,0-1,0 26,0-25,0 0,0-1,0 1,0 0,0 25,0-25,0-1,0 1,0 0,0 0,-25 24,25-24,0 25,0-25,-25 49,25-49,0 0,0-1,0 26,0-25</inkml:trace>
  <inkml:trace contextRef="#ctx0" brushRef="#br0" timeOffset="53663.0692">16498 11139,'0'0,"0"24,25 51,-25-50,0-1,25 1,-25 0,0 25,24-26,-24 1,25 0,-25 0,25 0,25 24,-50-24,24 0,1 0,0-1,25-24,-1 25,1-25,-25 0,0 0,49 0,-49 0,0 0,-1-25,26 25</inkml:trace>
  <inkml:trace contextRef="#ctx0" brushRef="#br0" timeOffset="54817.1353">17763 11436,'-25'0,"1"-25,-1-24,0 49,0-25,0 25,-24 0,24 0,0 0,0 0,1 50,-1-26,25 1,-50 0,50 0,-25 0,25 24,-25-24,25 0,0 0,0-1,0 1,0-25,25 0,25 0,-25 0,0 0,-1 0,-24-25,25 1,0-1,-25-50,50 51,-50-76,0 26,0-25,0 24,0 26,0-26,-25 1,25 24,0 25,0-24,-25 24,25 0,0 25,0 25,0 25,0-26,0 1,0 0,0 49,0-49,0 0,0 25,0 24,0 1,0-51,0 26,0 0,50-1,-50-24,24 0,-24 24</inkml:trace>
  <inkml:trace contextRef="#ctx0" brushRef="#br0" timeOffset="56039.2053">17912 11238,'0'-25,"0"-25,0 26,-25 24,0 0,25 0,-24 74,24-49,-25 0,25 24,0-24,0 0,0 0,0-1,0-24,25 0,-1-24,1-1,0 0,-25-25,0 26,50 24,-25 0,-1 0,1 49,0-24,-25 25,25-26,24 26,-49 0,25-26,0 1,-25 50,25-51,-25 26,25 0,-25-1,24-24,-24 0,0 25,0-26,0-24,50-49,-50 24,0-25,0 26,0-51,0-24,0 24,0-24,0-25,0 75,0-26,0 26,0-26,0 1,25 49,-25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04:41.964"/>
    </inkml:context>
    <inkml:brush xml:id="br0">
      <inkml:brushProperty name="width" value="0.05292" units="cm"/>
      <inkml:brushProperty name="height" value="0.05292" units="cm"/>
      <inkml:brushProperty name="color" value="#FF0000"/>
    </inkml:brush>
  </inkml:definitions>
  <inkml:trace contextRef="#ctx0" brushRef="#br0">8013 5408,'0'0,"0"-50,0 26,0 24,0-25,25 25,0 0,0 0,0 0,24 0,-24 0,0 0,25 0,-1-25,1 25,24 0,-49 0,25 0,-26 0,51 0,-1 0,-24 0,74 0,-74 0,24 0,-49 0,24 0,26 0,-50 0,49 0,-24 0,-26 0,51 0,-50 0,49 0,-24 0,74-50,-75 50,26 0,-1 0,-24 0,24 0,-24 0,74 0,-74 0,24-24,0 24,-24 0,0 0,-1 0,-24 0,0 0,49 0,-49 0,50 0,-26-25,26 25,-1 0,25 0,1-50,-26 50,25 0,-24 0,-1 0,-24 0,-26 0,51 0,-50 0,-1 0,51 0,-25 0,24 0,0 0,26 0,-1 0,25 0,-25 0,0 0,25 0,-74 0,74 0,-25 0,-24-25,-1 25,25 0,-24 0,-26-49,26 49,-1 0,-49 0,0 0,0 0,0 0,24 0</inkml:trace>
  <inkml:trace contextRef="#ctx0" brushRef="#br0" timeOffset="2396.137">17689 6152,'0'0,"25"0,-25-25,24 25,26 0,-25 0,0-24,-1 24,1 0,-25-25</inkml:trace>
  <inkml:trace contextRef="#ctx0" brushRef="#br0" timeOffset="2900.1657">17813 6028,'0'0,"0"25,0 0,0 0,0-1,0 26,0-25,0 0,0-1,0 1</inkml:trace>
  <inkml:trace contextRef="#ctx0" brushRef="#br0" timeOffset="3649.2087">17366 6276,'0'-25,"0"25,25 0,25 0,-50-24,25 24,-1 0,1-25,0 25,0 0,-25-50,49 50,-24 0,-25-25</inkml:trace>
  <inkml:trace contextRef="#ctx0" brushRef="#br0" timeOffset="4112.2352">17490 6127,'0'0,"0"50,0-25,0 0</inkml:trace>
  <inkml:trace contextRef="#ctx0" brushRef="#br0" timeOffset="8026.459">19525 6896,'0'0,"0"0,0 25,-25 0,25 25,-25-50,25 24,-50 26,26-25,-1 49,0-49,-25 50,1-1,-1-49,25 0,1-1,-1 1,0 0,0 25,-25-26,26 1,-1 0,25 0,-25-25,25 25,-25 24,25-24,0 0,0 0,0 0,0-25,0 24,25-24,-25 50,25-50,-25 25,25-25,24 0,-24 0,0 0,0 0,0 25,-1-25</inkml:trace>
  <inkml:trace contextRef="#ctx0" brushRef="#br0" timeOffset="11862.6785">8683 9352,'0'0,"0"0,50 0,-25 0,-1 0,26 0,25 0,-1 0,25 0,-24 0,24 0,50 0,-25 0,25 50,-50-50,25 0,-75 0,76 0,-101 0,26 0,-25 0,24 0</inkml:trace>
  <inkml:trace contextRef="#ctx0" brushRef="#br0" timeOffset="12750.7293">11164 10568,'0'0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43:38.788"/>
    </inkml:context>
    <inkml:brush xml:id="br0">
      <inkml:brushProperty name="width" value="0.05292" units="cm"/>
      <inkml:brushProperty name="height" value="0.05292" units="cm"/>
      <inkml:brushProperty name="color" value="#FF0000"/>
    </inkml:brush>
  </inkml:definitions>
  <inkml:trace contextRef="#ctx0" brushRef="#br0">17267 10890,'0'0,"0"25,0-25,0 25,25-25,0 0,-1 0,1 0,25 0,-25 0,0 0,-1 0,1 0,0 0,25 0,-26 0,1 0,0 0</inkml:trace>
  <inkml:trace contextRef="#ctx0" brushRef="#br0" timeOffset="553.0314">17391 10791,'-25'0,"25"0,0 25,0 25,0-26,0 1,0 0,0 0,0 0,0 24,0-24,0 0,0 0,0 0,0-1</inkml:trace>
  <inkml:trace contextRef="#ctx0" brushRef="#br0" timeOffset="1461.0836">18011 10965,'0'-25,"0"-25,0 26,25 24,0 0,0-25,0 25,24 0,-24 0,0 0,0 0,-1 0,1 0,25 0,-25 0</inkml:trace>
  <inkml:trace contextRef="#ctx0" brushRef="#br0" timeOffset="1991.1139">18111 10766,'0'0,"0"25,0 0,0 0,0 0,0 24,0-24,0 0</inkml:trace>
  <inkml:trace contextRef="#ctx0" brushRef="#br0" timeOffset="2898.1657">18830 10915,'-25'0,"25"0,25 0,0 0,0 0,-1 0,26-25,-25 25,0 0,-1 0,1 0,0-24,25 24,-25 0,-1 0,1-50</inkml:trace>
  <inkml:trace contextRef="#ctx0" brushRef="#br0" timeOffset="3404.1947">19004 10742,'0'0,"0"24,0 1,0 25,0-25,0-1,0 1,0 0,0 0,0 24</inkml:trace>
  <inkml:trace contextRef="#ctx0" brushRef="#br0" timeOffset="4319.2469">19599 10866,'0'0,"25"0,0 0,0 0,24-50,-24 50,25 0,-26-25,26 25,-25 0,0 0,-1-25,1 25,0 0</inkml:trace>
  <inkml:trace contextRef="#ctx0" brushRef="#br0" timeOffset="4802.2746">19847 10742,'-25'0,"25"0,0 24,0 1,0 25,0-25,0-1,0-24,0 25</inkml:trace>
  <inkml:trace contextRef="#ctx0" brushRef="#br0" timeOffset="5541.3169">20244 10990,'0'-25,"0"25,0-25,25 25,-25-25,25 25,0 0,-25-25,24 25,26 0,-25-24</inkml:trace>
  <inkml:trace contextRef="#ctx0" brushRef="#br0" timeOffset="5986.3424">20418 10791,'0'0,"0"50,0-25,0-1,0 1,0 0</inkml:trace>
  <inkml:trace contextRef="#ctx0" brushRef="#br0" timeOffset="7119.4072">21509 10890,'25'0,"0"0,25 0,-26-24,1 24,25 0,-1 0,-24-25,25 25,-25-25,24 25,-24-25,0 25</inkml:trace>
  <inkml:trace contextRef="#ctx0" brushRef="#br0" timeOffset="7573.4332">21832 10791,'0'0,"0"25,0 0,0 0,0-1,0 26,0-25,0 0,0-1,0 1</inkml:trace>
  <inkml:trace contextRef="#ctx0" brushRef="#br0" timeOffset="8372.4787">21236 10890,'0'-24,"25"24,0-25,0 25,0 0,24 0,-24 0</inkml:trace>
  <inkml:trace contextRef="#ctx0" brushRef="#br0" timeOffset="8855.5065">21286 10742,'0'24,"0"1,0 0,0 0,0 0,0-1,0 26,0-25,0 0,0-1</inkml:trace>
  <inkml:trace contextRef="#ctx0" brushRef="#br0" timeOffset="9525.5448">20790 10841,'0'0,"25"0,0 0,24 0,-24 0,0 0,0 0</inkml:trace>
  <inkml:trace contextRef="#ctx0" brushRef="#br0" timeOffset="9981.5708">20988 10692,'-24'0,"24"0,0 25,0 0,0 24,0-24,0 0,0 0,0-1,0 1</inkml:trace>
  <inkml:trace contextRef="#ctx0" brushRef="#br0" timeOffset="10857.621">22105 10890,'0'-24,"0"24,25 0,-1 0,1 0,25 0,-50-50,25 50,-1 0</inkml:trace>
  <inkml:trace contextRef="#ctx0" brushRef="#br0" timeOffset="11319.6474">22254 10791,'0'0,"0"50,0-25,0-1,0 1,0 0,0 0,0 24,0-24,0 0</inkml:trace>
  <inkml:trace contextRef="#ctx0" brushRef="#br0" timeOffset="12365.7073">22675 10890,'0'25,"0"0,25-25,0 0,49 0,-49 0,25 0,-1 0,-24 0,0 0,0 0,0 0,0 0</inkml:trace>
  <inkml:trace contextRef="#ctx0" brushRef="#br0" timeOffset="12868.736">22899 10791,'0'0,"0"25,0 0,0 0,0 24,0-24</inkml:trace>
  <inkml:trace contextRef="#ctx0" brushRef="#br0" timeOffset="13618.7789">23370 10866,'25'0,"0"0,-1 0,1 0,0 0,0 0</inkml:trace>
  <inkml:trace contextRef="#ctx0" brushRef="#br0" timeOffset="14161.81">23544 10642,'-25'0,"25"0,0 25,0 0,0 0,0 0,0 24,0-24,0 0,0 0,0-1,0 1</inkml:trace>
  <inkml:trace contextRef="#ctx0" brushRef="#br0" timeOffset="15007.8584">23494 10866,'0'0,"25"0,24 0,-49-25,25 25,0 0</inkml:trace>
  <inkml:trace contextRef="#ctx0" brushRef="#br0" timeOffset="15579.8911">23519 10841,'0'0,"0"25,0-1,0 1,0 25,0-25,0-1,0 1</inkml:trace>
  <inkml:trace contextRef="#ctx0" brushRef="#br0" timeOffset="16527.9453">24065 10940,'0'-50,"0"50,49 0,-24-24,0 24,0 0,49 0,-49 0,0 0</inkml:trace>
  <inkml:trace contextRef="#ctx0" brushRef="#br0" timeOffset="17011.973">24288 10791,'0'0,"0"25,0 0,0 0,0 24</inkml:trace>
  <inkml:trace contextRef="#ctx0" brushRef="#br0" timeOffset="17730.0141">24685 10940,'0'0,"49"0,-24-25,0 25,0 0,49 0,-49-25,25 25,24-49,-49 49,0-25</inkml:trace>
  <inkml:trace contextRef="#ctx0" brushRef="#br0" timeOffset="18195.0407">24933 10692,'-25'0,"25"25,0 0,0-1,0 1,0 0,0 0,0 24,0-24</inkml:trace>
  <inkml:trace contextRef="#ctx0" brushRef="#br0" timeOffset="19160.0959">25454 10841,'0'0,"50"25,-26-25,1 0,0 0,0 0,0 0,24 0,-24 0</inkml:trace>
  <inkml:trace contextRef="#ctx0" brushRef="#br0" timeOffset="19666.1248">25702 10791,'0'0,"0"25,0 25,0-26,0 1,0 0,0 0,0 0,0 24,0-24</inkml:trace>
  <inkml:trace contextRef="#ctx0" brushRef="#br0" timeOffset="20237.1574">26074 10940,'0'-25,"0"25,25 0,0 0,24 0,-24 0,0-49,25 49</inkml:trace>
  <inkml:trace contextRef="#ctx0" brushRef="#br0" timeOffset="20727.1855">26223 10642,'-25'0,"25"0,0 25,0 25,0-25,0-1,0 1,0 0,0 0,0 24</inkml:trace>
  <inkml:trace contextRef="#ctx0" brushRef="#br0" timeOffset="21792.2464">26521 10990,'0'-25,"0"25,25 0,-1 0,1 0,0 0,25 0,-26 0</inkml:trace>
  <inkml:trace contextRef="#ctx0" brushRef="#br0" timeOffset="22298.2754">26818 10816,'-49'0,"49"0,0 50,0-26,0 1,0 0,0 0,0 0</inkml:trace>
  <inkml:trace contextRef="#ctx0" brushRef="#br0" timeOffset="22985.3147">27141 10841,'0'25,"0"-25,50 24,-26-24,1 0,0 0,0 0</inkml:trace>
  <inkml:trace contextRef="#ctx0" brushRef="#br0" timeOffset="23418.3389">27290 10791,'-25'0,"25"0,0 25,0 25,0-26,0 1,0 0,0 0</inkml:trace>
  <inkml:trace contextRef="#ctx0" brushRef="#br0" timeOffset="24326.3914">27687 10915,'25'0,"24"0,1 0,-25 0,49 0,-49 0,24 0,26 0</inkml:trace>
  <inkml:trace contextRef="#ctx0" brushRef="#br0" timeOffset="24839.4207">28108 10816,'-24'0,"24"0,0 50,0-26,-25 1,25 0,0 0,0 0,0 24,0-24</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05:26.185"/>
    </inkml:context>
    <inkml:brush xml:id="br0">
      <inkml:brushProperty name="width" value="0.05292" units="cm"/>
      <inkml:brushProperty name="height" value="0.05292" units="cm"/>
      <inkml:brushProperty name="color" value="#FF0000"/>
    </inkml:brush>
  </inkml:definitions>
  <inkml:trace contextRef="#ctx0" brushRef="#br0">21063 10841,'0'0,"0"0,25 0,24 0,-24 0,0 0</inkml:trace>
  <inkml:trace contextRef="#ctx0" brushRef="#br0" timeOffset="484.0277">21038 10841,'0'25,"0"-1,-25 1,25 0,-25 25,25-26,-49 1,24-25,0 25</inkml:trace>
  <inkml:trace contextRef="#ctx0" brushRef="#br0" timeOffset="6872.3931">18135 9476,'0'0,"50"0,-25 0,0 0,-25 0,24 0,1 0,0 0,25 0,-26 0,1 0,0-24,0-1,49 0,1-49,-1-1,-49 50,0-24,0 24,-1 0,1 0,25 1,-25-1,-1-25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3:59:56.733"/>
    </inkml:context>
    <inkml:brush xml:id="br0">
      <inkml:brushProperty name="width" value="0.05292" units="cm"/>
      <inkml:brushProperty name="height" value="0.05292" units="cm"/>
      <inkml:brushProperty name="color" value="#FF0000"/>
    </inkml:brush>
  </inkml:definitions>
  <inkml:trace contextRef="#ctx0" brushRef="#br0">9725 17489,'0'0,"25"0,0 0,0 0,24 0,1 0,-25 0,49 0,-24 0,24 0,-24 0,24 25,1-25,-1 0,-49 0,24 0,-24 0,25 0,-25 0,0 0,-1 0</inkml:trace>
  <inkml:trace contextRef="#ctx0" brushRef="#br0" timeOffset="2002.1145">29696 17514,'25'0,"0"0,0 0,-1 0,1 0,0 0,25 0,-1 0,-24 0,50 0,-51 25,26-25,0 0,-1 0,-24 0,0 0,24 0,-24 0,0 0,-25 49</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7:58.920"/>
    </inkml:context>
    <inkml:brush xml:id="br0">
      <inkml:brushProperty name="width" value="0.05292" units="cm"/>
      <inkml:brushProperty name="height" value="0.05292" units="cm"/>
      <inkml:brushProperty name="color" value="#FF0000"/>
    </inkml:brush>
  </inkml:definitions>
  <inkml:trace contextRef="#ctx0" brushRef="#br0">26719 17266,'0'-25,"0"25,25-25,0 25,0 0,-25-24,49 24,-24 0,0 0,0-25,-1 25,1 0,25-25,-25 25,-1 0</inkml:trace>
  <inkml:trace contextRef="#ctx0" brushRef="#br0" timeOffset="690.0394">26893 17067,'0'0,"0"50,0-25,0 0,0 0,0-1,0 1,25 25,-25-25,24-1</inkml:trace>
  <inkml:trace contextRef="#ctx0" brushRef="#br0" timeOffset="2062.1179">27389 17192,'0'-25,"0"0,0-25,0 25,0 1,0-1,0 0,0 25,-50 0,26 0,24 0,-25 25,25 0,-25-1,25 26,0-25,0 0,0-25,25 0,0-25,24-25,-24 25,0 1,0 24,-25-25,24 25,1 0,-25 25,0-1,0 26,50 0,-50 24,25 1,-25-26,24 26,-24-1,50-49,-50 0,25-1,-25 1,25-25,-25 0,25-25,-25 1,0-1,0-25,0 1,24 24,-24 0,0-49,0 49,0 0,0 0,25 0,-25-49,0-1,0 51,0-26,0 25,0-24,0 24</inkml:trace>
  <inkml:trace contextRef="#ctx0" brushRef="#br0" timeOffset="57884.3108">14737 8013,'24'0,"-24"-25,25 25,0-25,0 25,24 0,-24 0,25 0,24 0,26 0,-26 0,25 0,50 0,-25 0,-25 50,25-50,-24 0,-26 0,25 0,-24 0,-26 0,26 0,-1 0,-49 0,0 0,0 0,-1 0,1 0,0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13:58.050"/>
    </inkml:context>
    <inkml:brush xml:id="br0">
      <inkml:brushProperty name="width" value="0.05292" units="cm"/>
      <inkml:brushProperty name="height" value="0.05292" units="cm"/>
      <inkml:brushProperty name="color" value="#FF0000"/>
    </inkml:brush>
  </inkml:definitions>
  <inkml:trace contextRef="#ctx0" brushRef="#br0">2655 9576,'0'24,"0"1,0 25,0-25,0-1,0 1,25 0,-25 0,49 25,-24-50</inkml:trace>
  <inkml:trace contextRef="#ctx0" brushRef="#br0" timeOffset="631.0359">2828 9253,'0'0,"0"25,0 25,0-26,25 26,-25-25,0 24,0-24,50 0,-50 0,0 0,0-1</inkml:trace>
  <inkml:trace contextRef="#ctx0" brushRef="#br0" timeOffset="1283.0728">1935 10171,'25'0,"-25"25,25-25,-25 25,0 24,25 1,-25-25,0-1,0 26,0-25,0 0</inkml:trace>
  <inkml:trace contextRef="#ctx0" brushRef="#br0" timeOffset="1903.1089">2109 9923,'0'25,"0"0,25-25,-25 24,25 1,-25 0,49 0,-49 24,25-49,-25 25,25-25</inkml:trace>
  <inkml:trace contextRef="#ctx0" brushRef="#br0" timeOffset="2544.1456">2332 9799,'0'25,"0"0,0-1,0-24,0 25,0 25,25-50,-25 25,0-1,50-24</inkml:trace>
  <inkml:trace contextRef="#ctx0" brushRef="#br0" timeOffset="9819.5617">2630 10494,'0'-25,"0"25,0 0,50 0,-50 49,24-49,-24 25,25-25,-25 25,25 0,0 0,0-25,-1 0,-24-25,50 0,-50 0,25-24,-25 24,0 0,25 0,-25 0,0 0,24-24,-24 24,0 0,0 0,25 1,-25-1,0-25,25 50,-25-25,0 1,50 24,-50-25</inkml:trace>
  <inkml:trace contextRef="#ctx0" brushRef="#br0" timeOffset="14523.8308">2878 12304,'0'0,"0"0,25 0,0 0,-1 0,1 0,25 0,-25 0,-1 0,-24 0,25 0,0 0,-25 25,25-25,25 0,-50 50,24-50,1 0,-25 25,25-25,0 0,-25 24,25-24,24 0,-24 0,0 25,0-25,-1 0,1 25,25-25,-25 0,-1 0,1 0,0 25,0-25,25 0,-26 0,1 50,0-50,0 0,0 0,-1 0,26 0,-25 0,0 0,-1 24,1-24,0 0,25 0,-1 0,-24 0,49 0,-49 0,0 0,50 0,-51 0,26 0,-25 0,24 0,-24 0,25 0,-25 0,49 0,-49 0,0 0,49 25,-49-25,25 0,-1 0,-24 0,25 0,-26 0,51 0,-50 0,-1 0,1 0,0 0,25 0,-26 0,1 0,0 0,0 0,0 0,24 0,-24 0,0 0,0 0,0 0,-1 0,26 0,-25 25,0-25,-1 0,1 0,0 25,49-25,-49 0,0 0,-25 25,25-25,24 0,-24 0,0 0,0 0,0 49,0-49,24 0,-24 25,0-25,0 0,-1 0,1 0,25 25,-25-25,-1 0,1 25,0-25,49 0,-24 49,74-24,-25 25,25-26,-24 26,-26-50,0 25,1-25,-25 25,24-25,-49 24,0-24,49 0,-49 50,0-50,49 0,-49 25,0-25,24 0,1 0,0 25,-26-25,1 0,25 0,-25 0,-1 0,1 0,0 0,0 0,24 0,-24 0,0 0,0 0,0 0,-1 0</inkml:trace>
  <inkml:trace contextRef="#ctx0" brushRef="#br0" timeOffset="16779.9598">5582 12180,'0'0,"0"25,0 0,0 0,0 0,0 24,0-49,0 25,0 0,25-25,-25 25,25-1,0-24,-25 25,24-25,26 0,-25 0,0 0,-1 0,1 0,50-49,49-26,-50-49,25 0,-24 25,24-75,0 100,-24-50,-26 74,-24-24,50 24,-51 25,1 1,-25 24</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4:42:32.448"/>
    </inkml:context>
    <inkml:brush xml:id="br0">
      <inkml:brushProperty name="width" value="0.05292" units="cm"/>
      <inkml:brushProperty name="height" value="0.05292" units="cm"/>
    </inkml:brush>
  </inkml:definitions>
  <inkml:trace contextRef="#ctx0" brushRef="#br0">26421 8013,'25'0,"-25"-50,0 25</inkml:trace>
  <inkml:trace contextRef="#ctx0" brushRef="#br0" timeOffset="642.0367">26496 7839</inkml:trace>
  <inkml:trace contextRef="#ctx0" brushRef="#br0" timeOffset="90142.1558">25578 9476,'0'-49,"0"24,25 25,-25-25,25 0,-25 1,24 24,-24-25,25-25,-25 25,25 1,-25-1,25 0,24 0,-49-49,25 49,0-50,0 26,24-26,-24 51,0-1,-25-25,25 25,-25 1,25-1,-25 0,49 0,-24-49,-25 49,25-49,0 49,24-25,-49-24,25 49,0-50,0 1,-25 49,49 0,-49 1,25-1,-25 0,25-25,-25 26,25-26,24-24,-24 49,-25-50,25 50,0-49,-25 49,25 0,-25 1,0-1,49 0,-49-25,25 26,-25-1,0 0,25-49,-25 49,25 0,-25 0,25 0,-25 1,49-26,-49 25,25 0,-25 0,0 1,0-1,25-25,-25 25,25 1,-25-1,24 0,-24 0,25-24,-25 24,50 0,-50 0,0 0,25 1,-25-26,24 25,-24 0,0 1,25 24,-25-25,0 0,0-25,0 25,25 1,-25-1,25 25</inkml:trace>
  <inkml:trace contextRef="#ctx0" brushRef="#br0" timeOffset="91867.2545">27017 6177,'0'0,"-25"0,25 0,-25 0,25 25,-25 24,25-24,-24-25,24 25,0 0,-50-25,50 25,-25-25,25 24,0 26,0-25,0 0,-25-25,25 25,0-1,-24-24,24 25</inkml:trace>
  <inkml:trace contextRef="#ctx0" brushRef="#br0" timeOffset="93131.3268">26992 6152,'0'0,"0"25,-25-25,25 25,0 24,-25-49,25 25,0 0,-24-25,24 25,-50-25,50 25,-25-25,25 24,0 26,-25-50,25 25,0 0,-24-25,24 25,-25-25,25 24,-25-24,-25 25,26-25,24 0,0 0,49 0</inkml:trace>
  <inkml:trace contextRef="#ctx0" brushRef="#br0" timeOffset="94352.3967">27017 6177,'0'0,"0"25,0 24,50-49,-50 25,0 0,24-25,-24 25,0 0,25-1,-25 26,25-25,-25 0,0 0,25-1,-25 1,25 25,-25-25,49-1,-49 1,0 0,0 0</inkml:trace>
  <inkml:trace contextRef="#ctx0" brushRef="#br0" timeOffset="95794.4791">27612 6624,'0'0,"0"0,0 24,-49-24,49 25,0 0,0 0,0 24,0-24,-25 0,25 0,0 0,0-1,0 26,0-25,0 0,0-1,-25-24,25 25,0 0,0 25,0-25,-25-1,25 1,0 0</inkml:trace>
  <inkml:trace contextRef="#ctx0" brushRef="#br0" timeOffset="98643.6421">27612 6648,'0'-24,"0"-26,25 50,0 0,-25-25,25 25,0 0,24 0</inkml:trace>
  <inkml:trace contextRef="#ctx0" brushRef="#br0" timeOffset="99766.7061">27612 6624,'0'0,"25"0,0 0,0 0,-25 0,25 0,24 0,-24 0,0 0,0 0,-25-50</inkml:trace>
  <inkml:trace contextRef="#ctx0" brushRef="#br0" timeOffset="100902.7713">27538 6971,'0'0,"49"0,-49 0,25 0,0 0,-25-50,25 50,0 0,0 0,24 0,-49-25,25 25</inkml:trace>
  <inkml:trace contextRef="#ctx0" brushRef="#br0" timeOffset="101977.8327">27563 7194,'0'0,"24"0,1 0,0 0,0 0,0 0,0 0,24 0,-24 0,0 0,0 0,-1 0,1 0,-25-25,25 25</inkml:trace>
  <inkml:trace contextRef="#ctx0" brushRef="#br0" timeOffset="102825.8813">28133 6971,'-25'0,"25"25,0-1,0 1,-24 0,24 25,0-25,0-1,0 1,0 0,0 0,0 24,0-24,0 0,0 0</inkml:trace>
  <inkml:trace contextRef="#ctx0" brushRef="#br0" timeOffset="110074.2959">25876 9030,'0'0,"0"25,0 0,0-1,24-24,-24 50,25-25,-25 0,0-1,25-24,-25 25,0 0,25-25,-25 50,50-50,-50 24,0 1,24-25,-24 25,25-25,-25 25,25-25,-25 25,0 24,25-49,-25 25,0 0,25-25,-25 25,0-1,49-24,-49 25,25-25,-25 25,0 25,25-50,-25 24,25 1,-25 0,24-25,-24 25,25-25,-25 25,0 24,50-49,-50 25,25 0,-25 0,24-25,-24 25,25-25,-25 24,0 26,0-25,25 0,-25-1,25-24,-25 25,50 0,-50 25,24-50,-24 24,0 1,0 0,25-25,-25 25,0 0,0 24,25-49,-25 25,0 0,25-25,-25 25,25-25,-25 25,0-1,49-24,-49 50,25-25,-25 0,25-25,-25 24,0 1,25 0,-25 25,0-26,24-24,-24 25,0 0,25-25,-25 25,0 0,50-25,-50 49,0-24,25-25,-25 25,24-25</inkml:trace>
  <inkml:trace contextRef="#ctx0" brushRef="#br0" timeOffset="111989.4054">26521 10692,'0'-25,"0"25,49 0,-24 25,0 25,0-26,0 1,-1 0,26 0,-25 0,0-25,-25 49,24-49,-24 25,25-25</inkml:trace>
  <inkml:trace contextRef="#ctx0" brushRef="#br0" timeOffset="114119.5273">26868 10940,'0'0,"0"-50,0 26,0-1,0 0,0 0,0 0,50-24,-50 24,0 0,0 0,0 1,0-1,0-25,0 25,0 1,0-1,0 0,24 25,-24 0,0 25,0 0,0-1,0 26,0-25,0 0,0-1,0 1,0 0,0-25,0 50,0-26,0 1,0 0,0 0,0 0,-49-25,49 49,0-24</inkml:trace>
  <inkml:trace contextRef="#ctx0" brushRef="#br0" timeOffset="115499.6062">26471 10642,'0'0,"25"0,0 25,24 0,-24 25,0-50,-25 24,25-24,0 25,-1-25,26 25,-25-25,0 0,-25 25,24-25,1 0,-25 25,25-25</inkml:trace>
  <inkml:trace contextRef="#ctx0" brushRef="#br0" timeOffset="150897.6309">28555 13694,'-25'0,"0"0,1 0,-26 0,25 0,0 0,1 24,-1 1,0 0,-49 25,49-25,0-1,-25 1,25 0,1 25,24-26,-25-24,25 25,-25-25,25 25,-25 0,-24 49,49-24,-25 24,0 1,25-51,-50 51,50-50,0 0,-24-1,24 1,0 25,0-25,0-1,0 1,0 0,0 0,-25-25,25 49,0-24,0 0,0 0,0 0</inkml:trace>
  <inkml:trace contextRef="#ctx0" brushRef="#br0" timeOffset="153728.7928">27290 13297,'-25'0,"0"0,0 0,25 0,-24 25,24-1,-25-24,25 25,0 0,-50-25,50 50,-25-26,25 1,-24 0,24 0,0 0,0 24,-25-24,25 0,0 0,0-1,-25-24,25 25,0 25,0-25,0 0,0-1,0 1,0 0,0 49,0-49,0 0,0 49,0-49,0 0,0 0,0 0,0-25,25 0,-25 0,0-25,0 0,0 0,25 25,-25-25,0-24,0 24,0 0,0 0,0 1,0-1,0-25,0 25,0 1,0-1,0 0,24 25,-24-25,0-25,0 26</inkml:trace>
  <inkml:trace contextRef="#ctx0" brushRef="#br0" timeOffset="156117.9293">27191 13818,'0'-25,"24"25,1 0,0 0,-25 0,50 0,-50 25,24-25,-24 25,0-1,25 26,-25-25,0 0,0-1,0 1,0 0,0 25,0-26,0 1,-25 0,25 0,-49-25,49 25,-25-25,25 49,-25-49,25 25,-25-25,1 0,-1 0,-25 0,25 0,25-50,-24 50,24-24,-25 24,25-25,0 0,-25 25,25-25,0 0,0-24,0 24</inkml:trace>
  <inkml:trace contextRef="#ctx0" brushRef="#br0" timeOffset="158601.0715">27662 13768,'25'0,"0"0,-1 0,1 0,-25 25,25-25,-25 25,0 0,0-1,0 26,0-25,0 0,0-1,0 1,-25-25,25 25,0 25,-25-50,25 24,0 1,-24 0,-1 0,-25-25,50 25,-25-25,0 0,1 0,24 0,-25 0,25-25,-25 25,25-25,0 0,0 0,0-24,0 24,0 0,0 0,0 1,0-1,0-25,0 25,0 25,0-24,25-1,0 0,-1 0,1-25,25 50,-25 0,0 0</inkml:trace>
  <inkml:trace contextRef="#ctx0" brushRef="#br0" timeOffset="160376.173">27463 13297,'0'0,"25"0,-25-25,25 25,-25-25,25 25,-25 0,0 25,0 0,0 0,0-25,0 24,-25-24,25 25,-25-25,0 0,1 0,24 0,0-25,0 1,0-1,0 0,0 0,0-24</inkml:trace>
  <inkml:trace contextRef="#ctx0" brushRef="#br0" timeOffset="164331.3989">25206 10047,'0'0,"0"0,0 50,25-26,-1 1,1 0,0-25,25 25,-25-25,-1 0,-24 25,25-25,0 0,0 0,-25 49,49-49,-24 0,0 0,0 0,0 0,-1 0,26 0,-25 0,0 0,-1 0,1 0,0 0,25 0,-26 0,1 0,0 0,0 0,0 0,24 0,-49-25,25 25,0-24,0-1,0 0,-25 0,24 25,-24-25,0-24,50 49,-50-25,25 0,-25 0,0 1,25-1,-25-25,0 25</inkml:trace>
  <inkml:trace contextRef="#ctx0" brushRef="#br0" timeOffset="184315.5423">25280 10965,'0'-25,"0"0,0 0,0 25,25 0,-25 0,0 25,0 0,0 0,0 0,0 24,0-24,-25 0,25 0,-25-25,25 25,0-1,-24-24,24 25,-50-25,50 50,-25-50,0 0,1 0,-1 0,0 0,25-25,0 0,0 0,0 1,0-1,0 0,0 0,0-25,0 50,0-24,0-1,25 0,-25 0,25 0,-25-24,0 24,0 0,0 0,24 25,-24-24,0-1,25 25,-25-50,50 50,-50-25,0 1,25-1,-25 0,0 0,24 25,-24-49,25 49,-25-25,25 25,-25-25</inkml:trace>
  <inkml:trace contextRef="#ctx0" brushRef="#br0" timeOffset="185677.6202">25355 10965,'0'-25,"-25"25,25-25,0 0,-25 25,25-49,-25 49,25-25,-25 25,1 0,-26 0,50 0,-25 0,25 50</inkml:trace>
  <inkml:trace contextRef="#ctx0" brushRef="#br0" timeOffset="186673.6771">25305 10568</inkml:trace>
  <inkml:trace contextRef="#ctx0" brushRef="#br0" timeOffset="215671.3357">25553 10841,'0'0,"0"-25,25 25,0 0,0-25,-1 25,1 0,25 0,-25 0,-1 0,-24 0,25 0,-25 25,0 0,0 24,0-24,0 0,0 0,0 0,0-1,-25 26,25-25,-24-25,24 25,-50-25,50 25,-25-25,25 24,-25-24,25 25,-24-25,-1 0,0 0,0 0,25 0,-49 0,49-25,0 1,0-1,0 0,0-25,0 25,0 1,0-1,0 0,0 0,0-24,0 24,24 0,1 0,0 0,0 25,0 0</inkml:trace>
  <inkml:trace contextRef="#ctx0" brushRef="#br0" timeOffset="232832.3173">25826 8931,'-25'0,"0"0,1 0,-1 0,0 0,-25 0,26 0,-1 0,0 0,0 0,25 49,-25-49,-24 0,24 0,0 0,0 0,1 0,-1 25,-25-25,25 0,0 0,1 0,-1 25,0-25,-25 0,26 0,-1 0,0 0,0 0,0 0,-24 0,24 0,0 0,0 0,1 0,-1 0,-25 0,25 0,0 0,1 0,-1 0,0 0,-25 0,26 0,24 25,-25-25,0 0,0 0,0 0,-24 0,24 0,0 0,0 0,1 0,-1 0,-25 0,25 0,0 0,1 0,-1 0,0 0,-25 0,26 0,-1 0,0 0,0 0,0 0,-24 0,24 25,-25-25,26 0,-26 0,25 0,-24 0,24 0,0 0,-25 0,25 0,1 0,-1 0,0 24,0-24,-24 0,24 0,0 0,0 0,0 0,1 0,-26 0,25 0,-24 0,24 0,-25 0,25 0,0 0,1 0,-1 0,0 0,-25 0,26 0,-1 0,0 0,0 0</inkml:trace>
  <inkml:trace contextRef="#ctx0" brushRef="#br0" timeOffset="407113.2856">25975 8980,'0'-25,"25"25,0 0,-1 0,1 0,74 0,25 0,-24-49,98 49,25 0,-24 0,24 0,-24 0,24 0,-25 0,-49-50,0 50,25 0,-25-25,-1 25,-48-49,24 49,-50-25,-49 25,0 0,0 0,-1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4:49:44.961"/>
    </inkml:context>
    <inkml:brush xml:id="br0">
      <inkml:brushProperty name="width" value="0.05292" units="cm"/>
      <inkml:brushProperty name="height" value="0.05292" units="cm"/>
    </inkml:brush>
  </inkml:definitions>
  <inkml:trace contextRef="#ctx0" brushRef="#br0">27265 10171,'0'25,"0"0,0 49,0-49,0 0,0-1,0 51,0-50,0 0,0-1,0 26,0-25,0 0</inkml:trace>
  <inkml:trace contextRef="#ctx0" brushRef="#br0" timeOffset="1173.0671">27290 10270,'25'0,"-1"0,26 0,-25 0,0 0,-25-25,24 25,-24-49,25 49</inkml:trace>
  <inkml:trace contextRef="#ctx0" brushRef="#br0" timeOffset="2091.1196">27339 10444,'0'0,"50"0,-25 0,0 0,-1 0,1 0,0 0,25 0</inkml:trace>
  <inkml:trace contextRef="#ctx0" brushRef="#br0" timeOffset="3373.193">27339 10692,'0'0,"50"0,-25 0,0 0,-1 0,1 0,-25 0,25 0,25 0,-25 0</inkml:trace>
  <inkml:trace contextRef="#ctx0" brushRef="#br0" timeOffset="5551.3175">27910 10618,'-25'0,"0"0,1 0,-1 0,0 0,25-25,0-25,0 25,0 1,0 24,25 0,0 0,-1 0,-24 0,0 24,0 26,0-25,0 0,0-1,0 1,0 0,0 25,0-26,0 1,0 0,0 0,0-25,0 25,-24-25,-1 0,0 0,0 0,25 0,0-25,0 0,0 0,25 25,0 0,0 0,-1 0,26 0,-25 0,-25 0,25 0,-1 0,1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05:15.809"/>
    </inkml:context>
    <inkml:brush xml:id="br0">
      <inkml:brushProperty name="width" value="0.05292" units="cm"/>
      <inkml:brushProperty name="height" value="0.05292" units="cm"/>
      <inkml:brushProperty name="color" value="#FF0000"/>
    </inkml:brush>
  </inkml:definitions>
  <inkml:trace contextRef="#ctx0" brushRef="#br0">28208 3696,'0'0,"25"25,-1-25,1 0,25 25,-1-25,-24 50,0-50,0 0,-25 24,49-24,-24 0,0 25,0-25,0 0,-1 25</inkml:trace>
  <inkml:trace contextRef="#ctx0" brushRef="#br0" timeOffset="1192.0682">27860 4366,'0'0,"25"0,0 0,0 0,24 25,-24-25,25 25,-25 0,49 24,-49-24,0-25,49 25,-49 0,0 24,0-49,49 25,-49-25,0 25,-1-25,-24 25,50-25,-25 0,0 0</inkml:trace>
  <inkml:trace contextRef="#ctx0" brushRef="#br0" timeOffset="2612.1495">27712 4937,'24'0,"1"24,0-24,0 25,0-25,-1 25,-24 25,50-50,-25 25,0-25,-1 0,1 0,-25 24</inkml:trace>
  <inkml:trace contextRef="#ctx0" brushRef="#br0" timeOffset="3963.2267">27389 5706,'0'0,"25"0,0 0,-1 0,1 0,25 0,-50 25,25-25,0 24,-1 1,1-25,0 25,25-25,-50 25,24-25,-24 25,25-25</inkml:trace>
  <inkml:trace contextRef="#ctx0" brushRef="#br0" timeOffset="4801.2746">27191 6127,'0'0,"24"0,-24 25,25-25,-25 50,50-50,-25 25,-1-1,26 1,0 0,-26 25,1-26,-25 1,25-25,-25 25,25-25,-25 25</inkml:trace>
  <inkml:trace contextRef="#ctx0" brushRef="#br0" timeOffset="5727.3276">26918 6723,'0'0,"24"0,1 0,0 0,25 25,-25-25,-25 24,24-24,1 50,0-50,0 0</inkml:trace>
  <inkml:trace contextRef="#ctx0" brushRef="#br0" timeOffset="7059.4036">28158 3671,'0'0,"50"0,-25 0,-1 25,1-25,0 0,0 25,24-25,-24 0,0 0,0 0,0 0,-1 0,26 0,-25 0,0 0,-1 50</inkml:trace>
  <inkml:trace contextRef="#ctx0" brushRef="#br0" timeOffset="9080.5194">28282 3076,'0'0,"0"0,-25 0,25 25,-24 0,-26 0,25-1,0 26,0-50,25 25,0-25,0-50,0 50,0-25,25 25,-25-24,25 24,-25-25,50 25,-25-25,-1 25,1-25,0 25,0 0,-25 0,49 25,-49 0,0 0,0-1,0 26,0-25,0 0</inkml:trace>
  <inkml:trace contextRef="#ctx0" brushRef="#br0" timeOffset="10412.5955">29126 3374,'0'49,"0"-24,0-25,-25 25,0 0,0-25,-24 25,24-25,25 24,-25-24,25 0,0-24,0 24,0-25,25 25,-25-25,49 25,-49-25,25 25,0 0,-25 0,0 25,0 0,0 0,0-1,0 26,0-25,0 0,0-1,0 1,0 0,0 25,0-25,0-1,0 1</inkml:trace>
  <inkml:trace contextRef="#ctx0" brushRef="#br0" timeOffset="12424.7107">28555 3845,'0'0,"25"0,0 0,-1 0,-24 25,25-25,25 0,-50 25,25-25,0 0</inkml:trace>
  <inkml:trace contextRef="#ctx0" brushRef="#br0" timeOffset="14357.8213">29150 3473,'0'0,"-24"0,24 0,-25 0,0 0,25 25,-50-25,26 25,-1-25,25 0,0 0,0-25,25 25,-25-25,49 25,-24 0,0 0,0 0,-25 0,0 25,0 0,0-1,0 26,0-25,0 0,0-1,0 1</inkml:trace>
  <inkml:trace contextRef="#ctx0" brushRef="#br0" timeOffset="18281.0457">27712 4986,'0'0,"24"0,1 0,0 0,25 0,-26 0,1 0,0 25,0-25,0 25,24-25,-24 0,0 0,0 0,-25 25</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21:18.270"/>
    </inkml:context>
    <inkml:brush xml:id="br0">
      <inkml:brushProperty name="width" value="0.05292" units="cm"/>
      <inkml:brushProperty name="height" value="0.05292" units="cm"/>
      <inkml:brushProperty name="color" value="#FF0000"/>
    </inkml:brush>
  </inkml:definitions>
  <inkml:trace contextRef="#ctx0" brushRef="#br0">27935 9303,'0'0,"49"0,-24 0,0 0,0 0,49 0,-49 0,0 0,0 0,0 0,-1 0,-24 0,0 25,0 24,0-24,0 0,-24-25,24 25,-25-1,25 1,-25-25,25 50,-25-25,25-1,0 1,-50-25,50 25,0 0,0 24</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26:35.562"/>
    </inkml:context>
    <inkml:brush xml:id="br0">
      <inkml:brushProperty name="width" value="0.05292" units="cm"/>
      <inkml:brushProperty name="height" value="0.05292" units="cm"/>
      <inkml:brushProperty name="color" value="#FF0000"/>
    </inkml:brush>
  </inkml:definitions>
  <inkml:trace contextRef="#ctx0" brushRef="#br0">26025 4540,'0'-25,"0"-25,0 26,0-26,0 25,0-25,0 1,0-26,0 26,0-26,0 1,0 24,0 26,0-51,0 50,0 1,0-1,0 0,0-25,0 25,0 1,-25 24,-25 0,25 0,25 0,-24 0,24 24,-25 26,0-25,0 0,25 0,-50-1,50 1,-24 25,24-50,49-25,-49 0,25 25,-25-25,25 25,-25-24,25 24,-25-25,25 25,-25-25,24 25,-24-50,50 50,-50-25,25 25,-25-24,25 24,-1-25,1 25,0 0,25 0,-26 0,-24 0,0 25,0-1,0 26,0-25,0 0,0 0,0-1</inkml:trace>
  <inkml:trace contextRef="#ctx0" brushRef="#br0" timeOffset="2487.1423">25255 4664,'0'-25,"0"0,0 0,0 1,0-1,0-25,0 25,0 1,0-1,0 0,0 0,-24-25,24 26,0-1,0 0,-50 0,50 0,0-24,0 24,0 0,-25 25,25-25,0 1,0-1,0-25,-25 25,25 1,0-1,0 0,-24 0,24-24,0 24,0 0,-25 25,25 25,0 24,0-24,-25 0,25 0,0 0,-25-1,25 26,0-25,-49-25,49 25,0-25,24-75,1 1,0 24,-25 1,50-1,-26 25,-24-25,25 50,-25-24,0-1,0 0,25 25,-25 0,0 25,0 0,0 24,0-24,0 25,0-25,0 24,0 1,0-25,0-1,0 26,25-25,-25 0,0-1</inkml:trace>
  <inkml:trace contextRef="#ctx0" brushRef="#br0" timeOffset="8155.4665">26347 7492,'0'0,"0"49,0-24,0 0,0 0,0 0,0-1,0 26,-25-25,25 0,0 0,0-1,0 1,0 25,0-25,-25-25,25 24,0 1,0 0,-24 0,24 24,0-24,-25 0,25 0,0 0,0-1,0 26,0-25</inkml:trace>
  <inkml:trace contextRef="#ctx0" brushRef="#br0" timeOffset="9101.5206">26149 7963,'0'0,"0"25,0 0,0 24,0-24,0 0,24 0,-24 0,0-1,50-24,-50 50,25-50,0 0,-1 0,-24-25,25 0,-25 1,25 24,-25-25,0 0,25 25,-25-25,49-24</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27:37.142"/>
    </inkml:context>
    <inkml:brush xml:id="br0">
      <inkml:brushProperty name="width" value="0.05292" units="cm"/>
      <inkml:brushProperty name="height" value="0.05292" units="cm"/>
      <inkml:brushProperty name="color" value="#FF0000"/>
    </inkml:brush>
  </inkml:definitions>
  <inkml:trace contextRef="#ctx0" brushRef="#br0">23296 16100,'0'25,"0"0,0-1,0 1,0 0,0 0,0 24,0-49,0 25,0 0,24 0,1 0,0-25,25 0,-50 0,0-25,0 0,24 0,-24-24,25 24,-25-25,75-24,-51-50,51 25,-25-26,24 26,0-25,-49 50,25 24,-25 1,-1 24,-24 25</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3:55:13.433"/>
    </inkml:context>
    <inkml:brush xml:id="br0">
      <inkml:brushProperty name="width" value="0.05292" units="cm"/>
      <inkml:brushProperty name="height" value="0.05292" units="cm"/>
      <inkml:brushProperty name="color" value="#FF0000"/>
    </inkml:brush>
  </inkml:definitions>
  <inkml:trace contextRef="#ctx0" brushRef="#br0">23941 9352,'24'0,"1"0,0 0,0 0,24 0,-24 0,0 0,0 0,-25-24,25 24,0 0,-1 0,-24-25,50 25,-25 0,0 0,-1-25,1 25,0 0,25 0,-50-25,24 25,1 0,0 0,0-25,0 25,24 0,-24 0,25-49,-1 49,1 0,24 0,-49-25,25 25,-25 0,24 0,-24-25,0 25,24 0,1 0,-25-25,24 25,-24-24,50 24,-50-25,-1 25,1 0,25 0,-25-50,-1 50,1 0,0 0,-25-25,25 25,24 0,-24 0,0 0,0 0,0 0,-1 0,26 0,-25 0,0 0,0 0,-1 0,1 0,0 0,25 0,-26 0,1-25,0 25</inkml:trace>
  <inkml:trace contextRef="#ctx0" brushRef="#br0" timeOffset="3412.6824">25082 9179,'0'-25,"0"0,0 0,0 1,0-26,0 25,0 0,0 0,0 1,0-1,0-50,0 51,0-1,0 0,-50-25,50 26,0-1,0 0,0 0,-25 0,25-24,0 24,0 0,0 0,-24 1,24-1,0-25,-25 25,25 0,0 1,-25-1,25 0,0-25,0 26,0-1</inkml:trace>
  <inkml:trace contextRef="#ctx0" brushRef="#br0" timeOffset="4527.9054">24933 7963,'0'0,"0"0,0 25,0 25,-25-50,25 24,0 1,0 0,0 0,0-25,0-25,0 0,0 0,0-24,0 24,25 0,0 0,0 25,-1 0,26 0,-50 0,0 25,0 0,0 25,0-26</inkml:trace>
  <inkml:trace contextRef="#ctx0" brushRef="#br0" timeOffset="5612.1222">24834 7938,'0'0,"0"25,0 0,0 25,0-26,0 1,0 0,0-25,0 0,49 0,-49-25,0 0,25 25,-25-49,0 24,25 25,-25-25,25 0,0 25,-1 0,26 0,-50 0</inkml:trace>
  <inkml:trace contextRef="#ctx0" brushRef="#br0" timeOffset="23091.6174">8931 10890,'0'0,"25"0,0 0,-25 0,0 25,25-25,24 0,-24 0,-25-25,25 1,-25-26,25 25,0 0,49-49,-49 24,49-24,-49 49,25-49,-25 49,-1 0,1 0,0-24,-25 24,25 25,-25-25,0 0</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22T09:48:07.358"/>
    </inkml:context>
    <inkml:brush xml:id="br0">
      <inkml:brushProperty name="width" value="0.05292" units="cm"/>
      <inkml:brushProperty name="height" value="0.05292" units="cm"/>
      <inkml:brushProperty name="color" value="#FF0000"/>
    </inkml:brush>
  </inkml:definitions>
  <inkml:trace contextRef="#ctx0" brushRef="#br0">24362 11659,'0'25,"0"0,0 0,0 0,0 0,0-1,0 51,0-26,0 26,0-1,0 25,0 25,0-74,0 74,0-25,0-24,0-26,0 26,0-26,0 1,0-25,0 24,0-24,0 50,0-26,50 75,-50-24,0 24,0-25,0-25,0 25,0-24,0-25,0 74,0-75,0 26,0-51,0 1,0 0,0 25,0-26,0 1</inkml:trace>
  <inkml:trace contextRef="#ctx0" brushRef="#br0" timeOffset="2918.1665">24486 11734,'25'0,"0"0,25 0,24 0,0 0,26 0,-1 0,25 0,-25 0,50 0,-50 0,25-50,25 50,-50 0,26 0,-26 0,25 0,-25 0,-25 0,26-25,-26 25,-24 0,24 0,1 0,-26 0,26 0,-51 0,1 0,50 0,-51 0,1 0,-25-24,25 24,0 0,0 0,24 0,-24-50,0 50,0 0,0 0,-1 0,26 0,-50 25,0 0,0-1,0 26,25 0,-25-1,0 26,0-26,0 75,0-74,0 74,0 25,0 0,0 0,0 49,0 25,0-74,0 0,0-75,0-24,0 24,0-49,0 0,0-25,-50 0,25 0,1 0,-1 0,-50 0,51 0,-1 0,-25 25,-24-25,-1 0,26 0,24 49,-50-49,1 0,24 0,-24 25,-25-25,24 25,-24-25,-25 50,50-50,-26 25,26-25,24 0,-24 0,49 24,-49-24,24 0,25 0,-49 50,-1-50,26 25,-26-25,1 49,-25-24,24-25,1 25,-25-25,24 50,50-50,-49 24,49-24,-25 0,26 0,-26 0,25 0,0 0,1 0,-1 0</inkml:trace>
  <inkml:trace contextRef="#ctx0" brushRef="#br0" timeOffset="4792.2741">25603 12180,'0'0,"-50"0,25 0,-24 25,24 0,-25 25,1-50,-75 24,74 26,-74-25,25 24,-25-24,24-25,26 25,-50 25,74-50,-74 25,25 24,25-49,-26 25,-24-25,25 50,25-50,-25 0,74 24,-50-24,50 0,1 0,-1 0,0 0,-25 0,26 25,-1-25,0 0,25 25,0 25,0-1,0 26,0-1,0 25,0 1,0 24,0-25,50 25,-50-75,0 51,0 24,24-25,-24 25,50 25,-50-50,0 25,0-25,25 25,-25-74,0 24,49-49,-49 50,0-51,0 1</inkml:trace>
  <inkml:trace contextRef="#ctx0" brushRef="#br0" timeOffset="7335.4195">25504 12230,'0'-50,"0"50,24-24,1 24,50 0,-51 0,1 0,50-25,-51 25,26 0,-25 0,49-25,-49 25,50 0,-26 0,-24-25,49 25,1 0,-50 0,-1 0,1 0,0 0,0 0,24 0,-49 0,0 25,0 25,0 74,0-25,0 50,0 0,0-1,0 26,0-25,0-50,0 0,0 25,0-74,0 24,0 1,0-26,0-24,0 50,0-50,0 49,0-49,0 24,0 26,0-26,0 1,0 0,0-26,0 1,0 25,-24-25,-26-25,25 0,0 24,-49-24,49 0,-49 0,24 25,-24-25,-1 0,-24 50,-25-25,25-25,-50 49,0-49,25 25,25-25,-25 50,74-50,-24 0,-1 25,-24-25,25 49,-26-24,26-25,-25 0,24 50,1-50,-1 0,26 0,-26 0,26 0,-26 0,51 0,-1 0,-25 0,25 0,1 0</inkml:trace>
  <inkml:trace contextRef="#ctx0" brushRef="#br0" timeOffset="8016.4585">24362 14289,'0'0,"0"0,-24 25,-1 49,-99-49,74 25,-24-25,-1-1,50 26,-49-25,49 0,0-1,1-24,-1 0,25 25,-50-25</inkml:trace>
  <inkml:trace contextRef="#ctx0" brushRef="#br0" timeOffset="9180.525">27240 13545,'-25'0,"25"25,-24-25,-1 49,0-24,-25-25,26 25,-26 0,25-1,-49 26,49-25,0 0,-49-25,49 25,0-1,0-24,25 25,-25-25,-24 0,49 50,-25-50</inkml:trace>
  <inkml:trace contextRef="#ctx0" brushRef="#br0" timeOffset="10451.5978">27240 11659,'-25'0,"1"25,-1 0,-25 0,1 25,-26-26,-49 26,74-25,-24 0,0 24,49-24,-50 0,51-25,-1 0,25 25,-25-25,0 0,0 0,25 49,-49-49,24 0</inkml:trace>
  <inkml:trace contextRef="#ctx0" brushRef="#br0" timeOffset="11841.6773">24486 11585,'0'50,"0"-26,-24 1,-51 25,50 24,-49 1,0-1,-1 1,50-1,-49 0,-1 1,51-50,-1-1,-50 51,51-50,24-1,-25 1,-25-25,50 25,-25 0,25 25,-24-50,24 24,-25-24,25 25</inkml:trace>
  <inkml:trace contextRef="#ctx0" brushRef="#br0" timeOffset="16634.9514">27290 13644,'0'25,"0"0,0-25,-25 24,-25-24,50 25,-24-25,-26 50,25-25,-49 0,-1-1,50 26,-49-25,49 0,0-1,1 1,-1-25,25 50,-25-50,25 25,-50-25,50 24,-24-24,-1 0</inkml:trace>
  <inkml:trace contextRef="#ctx0" brushRef="#br0" timeOffset="69672.985">11735 16422,'0'0,"0"0,0 50,25 0,24-1,-24-24,0 50,24-1,-24 0,0-49,0 0,0 0,-25 0,49-1,-24-24,0 0,0 0,-1 0,51 0,-1-74,26 0,73-1,1-74,0-24,74 24,0-50,-25 75,25-74,-74 74,74-75,0 51,-74 24,-1-25,1 74,-75-49,25 50,-49-1,49 1,-75 0,75-1,-49 1,-1-1,1 1,-1 49,-49 0,0 0,-1 25,-24-49,0 74</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4:07:53.5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24586 9352,'0'-49,"0"24,0 25,0-25,24 25,1 0,-25 0,0 0,-25 0,1 0,24 0,0-25,0 1,0 24,24 0,-24 0,0 24,0-24,-24 0,24 0,0 25,0-25</inkml:trace>
  <inkml:trace contextRef="#ctx0" brushRef="#br0" timeOffset="23721.7434">12677 8807,'0'-25,"0"25,50 0,-50 0,25 0,-25 25,25-25,-25 24,24-24,-24 50,0-25,25 0,0-25,25 0,-50 0,25 0,-1-25,1-25,50 1,24-26,25-49,0 50,-25-50,25 49,0 1,-25 49,-24-49,24 24,-49 25,-25 0,-1 25,-24-24,25 24,-25 0</inkml:trace>
  <inkml:trace contextRef="#ctx0" brushRef="#br0" timeOffset="51966.3912">28530 9179,'50'0,"-75"0,0 49,25-24,-25 0,25 0,-24-25,24 25,0-1,-25-24,25 50,-25-25,25 0,-50-1,50 1</inkml:trace>
  <inkml:trace contextRef="#ctx0" brushRef="#br0" timeOffset="53875.7729">28530 9228,'0'25,"-25"-25,25 25,-24-25,24 25,-25 0,25-1,-25 26,25-25,0 0,0-1,0 1,0 0,-50-25,75 0,0 0,0 0,-25 50,25-50,-1 0,1 0,25 0,-25 0,-25 24,24-24,1 0,-25 25,25-25,-25 25,25-25,-25 25,50-25,-50 25,24-25,-24 49,25-49,0 0</inkml:trace>
  <inkml:trace contextRef="#ctx0" brushRef="#br0" timeOffset="55918.1813">28654 9104,'0'0,"-25"0,25 25,-24 0,24 0,-50-25,50 49,-25-24,25 0,-25-25,25 25,-24-25,24 25,-25-25,25 24,-25 26,-25-25,50 0,-24-25,24 24,0 1,0 0,-25-25,25 50,0-26,0 1,0 0,0-25,25 0,24 0,-24 0,0 25,0-25,-25 25,24-25,1 49,25-49,-25 25,-1 0,1 0,0-25,-25 25,25-25,-25 24,50-24,-50 50,24-50,1 0,-25 25,25-25,-25 25,25-25,0 0,24 0,-49 0,25 0,-25-25,0-25,25 25,-25 1,25 24,-25-25,0 0,0 0,0-25</inkml:trace>
  <inkml:trace contextRef="#ctx0" brushRef="#br0" timeOffset="57408.4794">28679 9179,'25'0,"-25"0,50 0,-50 49,24-49,-24 25,25 0,-25 0,25-25,-25 25,25-1,-25 26,25-25,-25 0,49-1,-24 1,0 0,0-25,-25 50,24-50,-24 24,25-24,-25 25,50-25,-50 25,0 0,0 0,0 24,-25-49,25 25,-25-25,25 25,-25-25</inkml:trace>
  <inkml:trace contextRef="#ctx0" brushRef="#br0" timeOffset="58629.7228">28778 9724,'0'-24,"0"-1,0 0,0 25,0-25,25 25,-25-25,25 25,-25-49,25 49,-25-25,25 25,-25-25,49 25,-49-25,25 1,0-1,0-25,-1 25,1-24,25 24,-25-25,-1 26,1-1,0 0,0 0,24-49,-24 49,0 0,0 0,-25-24,25 49,-25-25,49 25,-49-25,0 0</inkml:trace>
  <inkml:trace contextRef="#ctx0" brushRef="#br0" timeOffset="59547.9072">29274 8856,'0'0,"0"0,25 0,-25-25,25 25,0 0,0 0,24 0,-24 0,0 0,0 0,0 0,-1 0,26 0,-25 0,-25 0,0 25,0 0,0 0,0 24,0-49,0 25,-50 0,50 0,-25 0,25 0,0 24</inkml:trace>
  <inkml:trace contextRef="#ctx0" brushRef="#br0" timeOffset="62052.408">30044 9005,'0'0,"0"0,-25 0,0 0,0 0,-24 0,24 0,25 25,-25 0,25 0,0 24,0-24,0 0,0 0,0-25,25 0,24-25,-49 0,0-25,25 26,-25-1,0 0,25 0,-25 0,0-24,0 24,0 0,0 0,0 0,0 1,0-26,0 25,0 0,0 1,0-1,0 0,0-25,25 50,-25 25,0 0,0 0,0 0,0-1,0 1,0 25,0-25,0-1,0 1,0 0,0 0,0 24,0-24,25 0,-25 0,0 0,0 0,0 24,24-49,26 0</inkml:trace>
  <inkml:trace contextRef="#ctx0" brushRef="#br0" timeOffset="63226.6428">30192 8881,'0'0,"0"25,0 24,0-24,0 0,0 25,0-1,0-24,0 0,0 0,0 0,0-1,0 26,0-75,0 0,0 1,0-1,0 0,0 0,0-24,0 24,0 0,0 0,0 0,0 0,25-24,-25 24,0 0,0 0,25 1,-25-1,50-25,-50 75,0 0,0 0,24-1,-24 1,0 0,0 49,25-49,-25 0,0 0,0 25,0-26,0 1,0 0,0 0,0 0,0 24</inkml:trace>
  <inkml:trace contextRef="#ctx0" brushRef="#br0" timeOffset="63798.7572">30267 9154,'0'-25,"0"0,25 25,-1-49,1 24,0 25</inkml:trace>
  <inkml:trace contextRef="#ctx0" brushRef="#br1" timeOffset="71877.3726">28158 10121,'0'-24,"25"24,25-25,-26-25,1 25,0 1,0-1,0 0,24 0,-24-24,25 24,-1-50,-24 50,0 1,0-1,-1 0,-24 0,25-24,25 24,-25 0,0 0,-1 0,-24 1,25-26,0 25,25 0,-26 1,-24-1,25 0,0-25,0 26,0-1,24 0,-49 0,25 0,0-24,-25 24,25 25,-1-25,-24-25,25 1,50-1,-51-24,26-1,-25 1,49 49,-49-49,25 49,-25-25,-25 1,24 24,1 0,-25 0,25 0,-25 1,50 24,-50-50,0 25,0 0</inkml:trace>
  <inkml:trace contextRef="#ctx0" brushRef="#br1" timeOffset="72677.5324">29423 8186,'0'-24,"50"24,-25-25,0 25,-1 0,51-50,-26 25,75 25,-49-24,-50 24,24-50,1 50,-25 0,0 0,-25 25,0 0,0-1,0 1,0 0,-25 0,-25 0,25 24,1 1,-1-25,0 24,25-24,-50 0,25-25,1 25,24 0,-25-25</inkml:trace>
  <inkml:trace contextRef="#ctx0" brushRef="#br1" timeOffset="75162.0294">29473 8807,'-25'0,"25"24,-25-24,25 25,0 0,-24-25,24 25,-25 0,25-1,-25-24,25 50,0-25,-25-25,25 25,-50 0,50-1,-24-24,24 25,-25 25,25-25,-25-25,25 24,-25 1,0 0,25 0,-24-25,24 49,-50-24,25 0,0 0,1 0,-1-1,0 26,-25-50,50 25,-24-25</inkml:trace>
  <inkml:trace contextRef="#ctx0" brushRef="#br1" timeOffset="76612.3194">29200 8931,'25'0,"0"0,24 0,-49-25,25 25,0-25,0 25,0-25,49-24,-49 49,0-25,-1 0,26 0,-25 25,0 0,-1 0,-24 0,0 25,0 0,0 0,0 24,-24-49,24 25,-25 0,25 0,0-1,-50 1,50 25,-25-25,25 0,0-1,0 1</inkml:trace>
  <inkml:trace contextRef="#ctx0" brushRef="#br1" timeOffset="113494.6944">2010 12304,'0'-24,"0"24,25 0,24 0,-24 0,0 0,0 0,-1 0</inkml:trace>
  <inkml:trace contextRef="#ctx0" brushRef="#br1" timeOffset="114570.9096">1836 12602,'0'0,"0"-25,0 25,25 0,-25-24,49 24,-24 0,-25-50,25 50,0 0,0 0,0 0,24 0,-24 0,0 0,-25-25</inkml:trace>
  <inkml:trace contextRef="#ctx0" brushRef="#br1" timeOffset="115222.0398">1836 12255,'0'-25,"0"25,25 0,-25-25,25 25,24 0,-24 0,0 0,0 0,0 0</inkml:trace>
  <inkml:trace contextRef="#ctx0" brushRef="#br1" timeOffset="116032.2018">2134 12131,'0'0,"25"0,-1 0,-24 0,25 0,0 0,25 49,-26-24,1 0,-25 0,25-25,-25 25,0-1,0 26,0-25,0 0,0-1,0 1,0 0,0 25,-25-25,25-1,-25 1,-24 0,24 0,25 24,-25-49,25 25</inkml:trace>
  <inkml:trace contextRef="#ctx0" brushRef="#br1" timeOffset="128852.7366">15332 8559,'-25'0,"25"-50,-25 25,1 0,-26 1,25 24,0-25,1 25,-1 0,0 0,-25 0,50 0,0 25,-25-1,25 1,0 25,0-25,0-1,0 1,0-25,50 0,-25 0,0 0,0 0,-1 0,1-25,-25 1,50-26,-25 25,-25 0,24 1,1 24,-25 0,0 24,0 1,0 25,0-25,25 24,-25 75,50-74,-26 74,26-50,-50-24,25 24,0-49,-25 25,0-25,24-1,-24-24,25-24,-25-26,0 25,0 0,0 1,0-51,0 50,0 0,0-24,0-1,0 1,0 24,0 0,0-25,0 26,0-1,0 0,50-49,-50 49,0 0,0 0,0 0,0 1,0-26,0 25,25 25</inkml:trace>
  <inkml:trace contextRef="#ctx0" brushRef="#br1" timeOffset="129512.8026">15779 8831,'0'25,"0"25,0-25,0-1,24-24,-24 25,0 0,0 0</inkml:trace>
  <inkml:trace contextRef="#ctx0" brushRef="#br1" timeOffset="129966.848">15803 8707,'0'-24</inkml:trace>
  <inkml:trace contextRef="#ctx0" brushRef="#br1" timeOffset="131101.9613">16002 8831,'0'25,"0"25,0-25,0-1,0 1,25 0,-25 0,0 25,0-26,49-24,-49 0,0-49,0 24,0 0,25 25,-25-25,0 0,25 25,-25-24,0-26,25 50,-1 0,-24 25,0 0,0-1,0 1,0 0,25-25,-25 25</inkml:trace>
  <inkml:trace contextRef="#ctx0" brushRef="#br1" timeOffset="131822.0335">16572 8881,'0'0,"50"-25,-25 25,0 0,-1-25,51 1,-50 24,24-25,1-25,-25 50,0 0,-1 0</inkml:trace>
  <inkml:trace contextRef="#ctx0" brushRef="#br1" timeOffset="132375.0888">16696 9055,'25'0,"0"0,-25 0,25 0,0 0,0-25,-1 25,26 0</inkml:trace>
  <inkml:trace contextRef="#ctx0" brushRef="#br1" timeOffset="133577.209">17838 8410,'-25'0,"0"0,-25 0,26 0,-1 0,25 25,-25-1,25 1,-25 0,25 25,0-26,-25 1,25 0,0 0,0 0,0 24,0-24,0 0,0 0,0-1,0 1,0 25,0-25,0-25,0 24,25 1,-25 0,25 0,0-25,-25 50,25-50,24 24,-24-24,0 0,0 0,-1 0,1 0,25-49,-50 24,25 25,-25-25,25 0,-25 0,0 1,0-26,24 25,-24-24,0 24,0-50,0 26,0-1,0 25,0 1,0-1,0 0,0 0,0-24,-24 49,-1 0,-25 0,25 0,0 0,1 0,-1 24,0-24,-25 0</inkml:trace>
  <inkml:trace contextRef="#ctx0" brushRef="#br1" timeOffset="134573.3086">17714 8757,'0'-25,"0"25,49 0,-24 0,0 0,0 0,-1 0,1 0,25 25,0 25,-26-26,26 1,-50 0,25 0,-25 0,25 24,-25-24,24-25,-24 25,0 0,25-25,-25 25,25-25,25 0,-26 0,1 0,0 0,0 0,0 0,24 0,-49-25,25 25,0-25,-25 0</inkml:trace>
  <inkml:trace contextRef="#ctx0" brushRef="#br1" timeOffset="140451.8963">10618 13049,'0'0,"0"0,0-25,25 25,0 0,0 0,24 0,1 0,24 0,-24 0,74 0,-74 0,24 49,1-49,-51 25,26-25,0 0,-26 0,1 0,0 0,0 0</inkml:trace>
  <inkml:trace contextRef="#ctx0" brushRef="#br1" timeOffset="142770.1282">4888 14760,'0'0,"0"0,0 25,0 0,0 0,24-25,-24 49,0-24,25 0,-25 0,50-25,-25 0,-1 0,1 0,0-25,49-49,1-1,49-24,0-99,50 24,-26 0,-24 1,-49 98,-50 1,0 49,24 25,-24-25,-25 25</inkml:trace>
  <inkml:trace contextRef="#ctx0" brushRef="#br1" timeOffset="154398.2909">16002 12726,'0'0,"0"50,0-25,0-1,0 1,0 0,0 0,25 24,-25-24,0 0,0 0,0 0,0-1,0 26,0-25,24 0,-24 0,0-1,0 1,0 25</inkml:trace>
  <inkml:trace contextRef="#ctx0" brushRef="#br1" timeOffset="155099.3609">15679 13594,'0'-24,"25"24,0-25,0 25,-25-25,25 25,-1-25,1 25,25-25,-25-24,24 49,26-25,24 0,25-24,25-1,24-24,-24 24,-25-25,25 51,-25-26,-49-24,-26 49,1 25,-25-25,-1 25,1 0</inkml:trace>
  <inkml:trace contextRef="#ctx0" brushRef="#br1" timeOffset="156213.4724">16076 13867,'0'0,"50"0,-50 25,0 0,0 0,0 0,0 24,0-24,25 0,-25 0,24-25,1 0,0 0,0 0,25 0,-50 0,24 0,-24-25,25 25,-25-25,25 25,-25-50,0 26,0-1,0 25,0 74,0-49,0 0,0 0,0 49,0-49,0 0,0-1,0 1,0 0,0 25,0-26,0 1</inkml:trace>
  <inkml:trace contextRef="#ctx0" brushRef="#br1" timeOffset="156815.5326">16548 13942,'0'0,"0"25,0 49,0-49,0 0,0 49,0-49,0 0,0-1,0 1,0 25,0-25,0-1</inkml:trace>
  <inkml:trace contextRef="#ctx0" brushRef="#br1" timeOffset="157527.6038">16672 13917,'0'0,"0"50,0-26,0 1,0 0,0 0,0 0,0 24,0-24,0 0,0 0,0-1,24 1,1-25,0 0,25 0,-1 0,-24 0,0-25,25 1</inkml:trace>
  <inkml:trace contextRef="#ctx0" brushRef="#br1" timeOffset="158087.6598">16448 13917,'0'-25,"0"0,25 1,0 24,-25-25,25 25,0 0,24-50,-24 50,0 0,0 0,-1-25</inkml:trace>
  <inkml:trace contextRef="#ctx0" brushRef="#br1" timeOffset="159074.7585">17143 13694,'0'0,"0"24,-50 1,26 25,24-25,-25 0,0-1,0 1,25 0,0 25,0-50,0-25,25 25,-25-25,25 25,0-25,24 25,-24 0,0 0,0 0,-25 0,0 25,0 25,0-26,0 1,-25 0,25 0,0 0,0 24,0-24,0 0,0 0,0-25,25 0,-1 0,51 0,-50 0</inkml:trace>
  <inkml:trace contextRef="#ctx0" brushRef="#br1" timeOffset="159744.8253">17590 13917,'0'0,"-25"25,25 24,0-24,0 0,0 0,0 0,0-1,0-24,0 50,25-50,-1 0,1 0,0 0,0-25,24 0,-49 1,0-1,0 0,0 0,-24-24,-1 49,0 0</inkml:trace>
  <inkml:trace contextRef="#ctx0" brushRef="#br1" timeOffset="160613.9124">17664 12652,'0'0,"25"0,0 0,-1-25,1 0,25 0,-25 25,-1-49,1 49,0 0,0 0</inkml:trace>
  <inkml:trace contextRef="#ctx0" brushRef="#br1" timeOffset="161076.9587">17689 12875,'0'0,"0"0,25-25,-1 0,1 1,50 24,-51-25,1-25,0 25</inkml:trace>
  <inkml:trace contextRef="#ctx0" brushRef="#br1" timeOffset="161668.0178">18309 12106,'0'0,"0"25,0 0,0 49,0-24,0 74,50-25,-50 25,24-74,-24 24,50 0,-50-24,25 0,-25-26,25 1</inkml:trace>
  <inkml:trace contextRef="#ctx0" brushRef="#br1" timeOffset="162496.1006">18632 12230,'0'0,"0"25,0 24,0-24,0 0,0 0,-25 0,-25-1,50 26,-25-25,1 0,-1 0,0-25,25 0,25 0,0 0,-1 0,26 0,-25 0,0 0,49 24,-49 26,24 0,-24-26,50 26,-51-50,1 25,25 0</inkml:trace>
  <inkml:trace contextRef="#ctx0" brushRef="#br1" timeOffset="174508.3013">13719 16075,'0'0,"25"0,0 0,25 0,-50-25,24 25,1 0,0 0,0 0,-25-24,25 24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9:11.079"/>
    </inkml:context>
    <inkml:brush xml:id="br0">
      <inkml:brushProperty name="width" value="0.05292" units="cm"/>
      <inkml:brushProperty name="height" value="0.05292" units="cm"/>
      <inkml:brushProperty name="color" value="#FF0000"/>
    </inkml:brush>
  </inkml:definitions>
  <inkml:trace contextRef="#ctx0" brushRef="#br0">17515 5656,'0'-25,"0"25,25 0,25 0,-26 0,1 0,0 0,0 0,0 0,24 0,-24 0,0 0,0 0,24 0,1 0,-25 0,24 0,-24 0,25 0,-25 0,24 0,-24 0,49 0,-49 0,0 0,49 0,-49 0,0 0,50 0,24 0,-25 0,25 0,-24 0,24 0,-49 0,24 0,1 0,-26 0,26 0,24 0,-25 0,-49 0,49 0,-24 0,-25 0,25 0,-26 0,1 0,0 0,0 0,0 0,24 0,-24 0,0 0,0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41:26.491"/>
    </inkml:context>
    <inkml:brush xml:id="br0">
      <inkml:brushProperty name="width" value="0.05292" units="cm"/>
      <inkml:brushProperty name="height" value="0.05292" units="cm"/>
      <inkml:brushProperty name="color" value="#FF0000"/>
    </inkml:brush>
  </inkml:definitions>
  <inkml:trace contextRef="#ctx0" brushRef="#br0">6153 5433,'0'-25,"0"25,49 0,-24 0,0 0,0 0,0 0,-1 0,26 0,-25 0,0 0,-1 0,1 0,0 0,25 0,-25 0,24 0,-24 0,25 0,-26 0,1 0,0 0,0 0,0 0,24 0,-24 0,0 0,0 0,-1 0,1 0,25 0,-25 0,-1 0,1 0,0 0,0 0,25 0,-26 0,1 0,0 0,0 0,0 0,24 0,-24 0,0 0,0 0,-1 0,51 0,-50 0,-1 0,1 0,0 0,25 0,-25 0,-1 0,1 0,0 0,0 0,24 0,-24 0,0 0,0 0</inkml:trace>
  <inkml:trace contextRef="#ctx0" brushRef="#br0" timeOffset="6350.3632">22651 5482,'24'0,"1"0,0 0,0 0,0 0,-1-24,26 24,-25 0,0 0,-1 0,1 0,0 0,25 0,-25 0,-1 0,1 0,0 0,0 0</inkml:trace>
  <inkml:trace contextRef="#ctx0" brushRef="#br0" timeOffset="11765.6729">11760 5358,'0'0,"24"0,-24 0,25 0,25 0,-25 0,24 0,-24 0,49 0,-49 0,50 0,-51 0,1 0,0 0,0 0,-25 50</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9:56:18.946"/>
    </inkml:context>
    <inkml:brush xml:id="br0">
      <inkml:brushProperty name="width" value="0.05292" units="cm"/>
      <inkml:brushProperty name="height" value="0.05292" units="cm"/>
      <inkml:brushProperty name="color" value="#FF0000"/>
    </inkml:brush>
  </inkml:definitions>
  <inkml:trace contextRef="#ctx0" brushRef="#br0">23544 12677,'0'-25,"0"0,0 25,24 0,1 0,0 0,0 0,25 0,-50 0,24 0,-24 25,25 24,-25-24,0 0,25 0,-25 0,25-1,-25 26,0-25,0 0,0-1,0-24,0-24,0-1,0-25,0 1,0-26,0 50,0-24,0 24,0-25,0 26,0-1,25 0,-25 0,0 0,49 25,-24 0,0 0</inkml:trace>
  <inkml:trace contextRef="#ctx0" brushRef="#br0" timeOffset="2691.1539">12082 12230,'25'0,"-25"-25,25 25,-1 0,51 0,-50 75,49-1,1 25,-1-24,-49-1,24 1,-24-51,-25 51,25-50,-25-1,0 1,0-25,0-74,0 24,0-24,0 49,0-25,0-24,0 49,0 0,25-24,-25 24,0 0,0 0,0 0,25 1,-25-26,0 25,49 0,-49-24,25-1,0 25,-25 1,25 24</inkml:trace>
  <inkml:trace contextRef="#ctx0" brushRef="#br0" timeOffset="3273.1872">12950 12379,'0'0,"0"0,0-25,25 0,0 0,0-24,24 49,-24-25,0 25,0-25,0 25,-1 0,26-25</inkml:trace>
  <inkml:trace contextRef="#ctx0" brushRef="#br0" timeOffset="3698.2115">13174 12503,'0'25,"0"-25,24-25</inkml:trace>
  <inkml:trace contextRef="#ctx0" brushRef="#br0" timeOffset="4397.2515">13868 11610,'0'25,"0"24,0 1,0-25,0 49,0 25,0 1,0 24,50-25,-25 74,-25-24,49-49,-24 24,-25-50,50-24,-50 24,0 0,0-24,25-25,-25 49,0-49,0 0,0 0,0 0,0 24,24-49</inkml:trace>
  <inkml:trace contextRef="#ctx0" brushRef="#br0" timeOffset="5186.2966">13843 11585,'0'0,"25"0,0 0,50-50,-1-24,0 24,26-49,24 25,-25-1,25 1,0-25,50-50,-50 25,99 0,-49-25,-50 50,-25 49,-49 25,-26 0,1 25,0 0,-25 0,0 25,0 0,-25 0</inkml:trace>
  <inkml:trace contextRef="#ctx0" brushRef="#br0" timeOffset="6309.3609">12950 12652,'25'0,"-25"-25,25 25,0 0,0-25,24 25,-24 0,-25-25,25 25,0 0,-25-24,24 24,1 0,-25-25,50 25</inkml:trace>
  <inkml:trace contextRef="#ctx0" brushRef="#br0" timeOffset="8439.4827">14389 12131,'0'-25,"0"25,-25 0,25 0,-24 0,-26 0,25 0,25 0,0-25,0-24,0 49,0-25,50 25,-25 0,-1 0,-24 49,25-24,-25 0,0 0,0 0,0-1,0 26,0-25,0 0,0-1,0 1,0 0,0 25,0-26,0 1,0 0,0 0,0 0,0 24,0-24,-25-25,25 25,-24 0,-26-25,25 0,0 0,25 0,0-25,0 0,0-24,0 24,0 0,0 25,0-25,25 0,25 25,-25-25,-1 25,1-49,0 49,0 0,24 0,-24 0,0 0,0 0,0 0,0 0,-1 0</inkml:trace>
  <inkml:trace contextRef="#ctx0" brushRef="#br0" timeOffset="9830.5623">15059 11808,'-25'0,"0"0,1 0,-1 0,-25 0,25 25,1 0,-1 0,0 0,25 24,-25-24,25 0,0 0,0-1,0 1,0 25,0-25,0-1,0 1,25 0,0-25,0 0,-1 0,26 0,-25 0,0 0,-25 0,24-25,1 0,0 1,0-26,-25 25,50 0,-50 1,0-1,24 0,-24-25,0 26,0-1,0 0,0 25,0 25,0 0,0 24,0-24,0 0,0 0,0 49,0-49,0 0,25-1,-25 1,0 0,25 25,0-50,0 0</inkml:trace>
  <inkml:trace contextRef="#ctx0" brushRef="#br0" timeOffset="15242.8718">15109 11362,'0'0,"25"0,-1 0,1 0,25 0,-25 0,-25 25,0-1,0 1,0 0,0 25,0-26,0 1,0 0,0 0,0 0,24-25,-24 0,25 0,-25-25,25 25,0-25,24 25,-24-25,0 25,0-25,0 25</inkml:trace>
  <inkml:trace contextRef="#ctx0" brushRef="#br0" timeOffset="23858.3646">13695 14587,'0'-50,"0"25,0 25,24-24,26 24,-25 0,0 0,-1-25,1 25,0 0,25 0,-25-25,-1 25,1 0,0 0,0-25,24 25,-24 0,0 0</inkml:trace>
  <inkml:trace contextRef="#ctx0" brushRef="#br0" timeOffset="24322.3911">13719 14810,'0'0,"0"-25,0 25,25 0,-25-25,25 25,25 0,-26-24,26 24,25-50,-1 50</inkml:trace>
  <inkml:trace contextRef="#ctx0" brushRef="#br0" timeOffset="25672.4684">14761 13594,'0'0,"0"50,0-25,0 0,0-1,0 1,0 0,0 50,0-51,0 51,0-50,0 24,0 26,0-51,0 26,0 24,0 26,50-26,-50 1,0-26,0 26,25-1,-25 0,0-49,0 0,0 0,0 0</inkml:trace>
  <inkml:trace contextRef="#ctx0" brushRef="#br0" timeOffset="26746.5298">14836 13594,'0'0,"49"0,-24 0,0 0,25 0,24 0,25-24,25-51,0 50,-24-24,-26 24,1 0,-26-24,26 24,-51 0,26 25</inkml:trace>
  <inkml:trace contextRef="#ctx0" brushRef="#br0" timeOffset="28402.6245">15357 14115,'-25'0,"25"0,-50 0,26 0,-1 0,0 0,25-24,0-26,0 25,0 0,0 1,0-1,0 0,25-49,-25 49,49 0,-24-25,0 50,-25-25,25 25,0-24,-1 24,26 0,-50 0,0 24,0 26,25-50,-25 25,0 0,0 0,0-1,0 1,0 25,0-25,0-1,0 1,0 0,0 0,0 24,0-24,0 25,0-25,0 49,0-49,0 49,-25-24,25 0,0-1,-25-24,25 49,0-49,-25 0,25 0,-24-25,-1 0,0 0,-25 0,26 0,24-25,0 0,0-24,0 24,0 0,49 0,-24 0,0 25,0-24,-1 24,1-50,25 50,-25 0,-1 0,1 0,0 0,50 0,-51 0,1 0,25 0,-1 0,-24 0,0 0</inkml:trace>
  <inkml:trace contextRef="#ctx0" brushRef="#br0" timeOffset="46582.6642">16796 13446,'-25'0,"-25"0,25 0,1 0,-1 0,0 0,-49 0,49 0,0 0,-49 0,49 0,0 0,0 24,0 1,1 0,-26 0,25 24,0-24,25 0,-25-25,25 25,0 0,0-1,0 26,0-25,0 0,0 0,0-1,0 1,25 25,-25-25,25-25,-25 24,50-24,-25 0,-1 0,1 0,0 0,-25 0,25 0,24-24,-24-26,0 25,-25 0,25 1,0-1,-1 0,26-25,-50 25,25 1,-25-1,0 0,25 0,-25-24,0 24,0 0,0 0,0 0,0 1,0-26,0 25,0 0,0 25,0 25,0 25,0-25,0-1,0 1,0 0,0 0,0 24,0-24,0 0,0 0,0 0,0-1,24 26,1-25,25 25,0-1,-26-24,26 0,-25-25,0 25,-1-25,1 0,0 0,25 24,-26-24,1 0</inkml:trace>
  <inkml:trace contextRef="#ctx0" brushRef="#br0" timeOffset="48809.7907">12330 14959,'0'-25,"0"25,25 0,25 0,-26 0,1 0,25 25,-1 24,-24-24,-25 0,25 0,0-25,-25 25,25 0,24 49,-24-49,-25 49,25-24,-25-1,25-24,-25 0,0 0,0 0,0-1,0 26,0-75,49-24,-49-26,0 26,0-26,25 1,-25 24,0-24,0 49,0 0,25-25,-25 26,0-1,0 0,0 0,25 0,24-49,-49 49,25 0,-25 1,25 24,-25-50</inkml:trace>
  <inkml:trace contextRef="#ctx0" brushRef="#br0" timeOffset="50328.8786">13248 16447,'25'-25,"0"25,-1 0,26 0,-25 0,0 0,0 25,-1 50,26-1,24 25,-49-24,25-1,-25 1,-1-26,26 26,-50-51,0 1,25 25,-25-25,0 0,0-25,0-25,0-50,0 1,0 24,0-24,0 24,0-24,0 49,0-49,0 49,0 0,0-49,0-26,0 1,49-25,-24 25,0 24,25 1,-25 49,-25 0,24 25,-24-49,0 74,0-1,0 1,0 0</inkml:trace>
  <inkml:trace contextRef="#ctx0" brushRef="#br0" timeOffset="51731.9589">13422 15728,'25'0,"-1"0,1 0,0 0,-25 0,25 25,-25-1,0 1,0 0,0 50,0-51,0 1,0-25,0 25,0 25,-25-26,25 1,0-25,0 0,25 0,-25-25,49 25</inkml:trace>
  <inkml:trace contextRef="#ctx0" brushRef="#br0" timeOffset="52488.0021">14513 16348,'0'0,"25"-25,25 0,-1 25,-24-24,50 24,-51 0,1-50,0 50,0 0,24 0</inkml:trace>
  <inkml:trace contextRef="#ctx0" brushRef="#br0" timeOffset="52942.028">14613 16596,'0'-25,"24"25,-24-24,25 24,25-25,-25 25,-25-25,24 25,26-25,0-25,-1 50,75-24</inkml:trace>
  <inkml:trace contextRef="#ctx0" brushRef="#br0" timeOffset="54352.1088">16076 15728,'0'25,"-25"-25,1 0,-26 0,25 0,0 0,1 0,-1 0,25 0,0-25,0 0,0-25,0 26,0-26,0 0,25 26,-1-1,26 0,-25 0,0 0,-1 25,1 0,0 0,-25 0,50 25,-50 0,0 0,0 0,0 24,0-24,0 0,0 0,0-1,0 1,0 25,0-25,0-1,0 1,0 0,0 0,0 25,-25-26,25 26,0-25,-25 49,0 1,-24-1,49-49,-25 0,25-1,-25-24,25 25,-25-25,0 0,-24 0,24 0,0 0,25 0,-25-25,25 1,0-1,0-25,0 25,25 1,0-1,25 0,-50 0,24 25,1-49,0 49,0-25,0 25,24 0,-24 0,0 0,0 0,-1 0,1 0,25 0,-25 0,24 0</inkml:trace>
  <inkml:trace contextRef="#ctx0" brushRef="#br0" timeOffset="55595.1799">17143 15157,'-74'0,"49"0,0 0,-25 0,26 0,-51 25,50 0,-49 25,49-26,0 1,25 0,-25 0,1 24,24-24,0 0,0 0,0 49,0-49,0 0,0 24,0-24,0 50,0-51,0 1,0 0,0-25,24 0,1 0,0 0,0 0,25 0,-26-50,1 26,0-51,25 1,-26-1,1 26,25-26,-25 1,-25 0,0 49,0 0,0 0,0 0,0 1,0 24,0 24,0 1,0 0,0 0,0 24,0-24,0 0,0 0,0 0,0-1,0 26,0-25,0 0,24-1,-24 1,50-25,-50 25,25-25,0 50,-1-50,1 0</inkml:trace>
  <inkml:trace contextRef="#ctx0" brushRef="#br0" timeOffset="56648.2401">17267 14413,'0'0,"25"0,0 0,24 0,-49 25,25 0,-25 24,0-24,0 0,0 0,0 0,0-1,0 26,0-25,0 0,0-1,25-24,0 0,0 0,-1-24,26 24,-25-25,0 25,-25-50,24 50,1-25,0 25,25-24,-26-1,1 0,0 25,0-25</inkml:trace>
  <inkml:trace contextRef="#ctx0" brushRef="#br0" timeOffset="58749.3603">24139 12428,'0'-49,"0"24,50 0,-25 0,-1 1,1-1,0 0,0 25,-25-50,49 50,-49-24</inkml:trace>
  <inkml:trace contextRef="#ctx0" brushRef="#br0" timeOffset="59281.3907">24164 12503,'25'0,"0"0,-25 0,24 0,1-25,0 0</inkml:trace>
  <inkml:trace contextRef="#ctx0" brushRef="#br0" timeOffset="62001.5463">24586 11759,'0'0,"0"0,-25 0,25 0,0-50,0 25,0 0,0 25,25 0,-1 0,1 0,-25 25,25 25,-25-25,50 0,-50-1,24 1,-24 0,0 25,25-1,-25-24,0 25,0-26,0 1,0 0,0 0,0 0,0 24,0-24,0 0,0 0,0-1,-25 1,25 0,-24 25,-26-50,25 0,25-25,0 0,0 0,0 0,25-49,0 49,-25 0,25 1,-1-1,1 25,-25-25,25 25,25-50,-25 26,24-1,-24 25,49-25,-49 25,0 0,0-25,24 25,-24 0,-25-49</inkml:trace>
  <inkml:trace contextRef="#ctx0" brushRef="#br0" timeOffset="63077.6078">25107 11436,'-25'0,"0"0,0 0,25 0,-25 25,25 0,-24 0,24-1,0 26,-50-25,50 0,0-1,0 1,0 0,0 25,0-25,0-1,0 1,25-25,0 0,-1 0,1 0,-25 0,25 0,-25-25,25 1,-25-26,49 25,-49 0,0 0,0 1,25-1,-25-25,0 25,0 1,0 24,0 24,0 26,25-25,-25 0,25-1,-25 1,25-25</inkml:trace>
  <inkml:trace contextRef="#ctx0" brushRef="#br0" timeOffset="64033.6625">24635 10841,'0'-25,"25"25,25 0,-26 0,1 0,-25 0,0 50,25-50,-25 24,0 1,0 0,0 0,0 0,0 24,0-24,0 0,0 0,0-25,25 0,-25-25,25 0,24-25,-24 26,25-1,-25 0,24 0,-24 25</inkml:trace>
  <inkml:trace contextRef="#ctx0" brushRef="#br0" timeOffset="65285.7341">24263 12478,'25'0,"25"0,-26-25,1 25,-25-49,25 49,0 0,-25-25,25 25</inkml:trace>
  <inkml:trace contextRef="#ctx0" brushRef="#br0" timeOffset="71282.0771">23568 12032,'25'0,"-25"0,0 24,0 26,0-25,0 0,0-1,0 1,0 0,0 25,0-26,0 1,0 0,50-25,-25-25,-25 0,25-24,-25 24,24 25,-24-25,0 0,0 1</inkml:trace>
  <inkml:trace contextRef="#ctx0" brushRef="#br0" timeOffset="71833.1086">23618 12007,'-25'0,"0"0,25 0,-24 25,-1-1,25 26,-25-50,25 25,0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2:58:59.078"/>
    </inkml:context>
    <inkml:brush xml:id="br0">
      <inkml:brushProperty name="width" value="0.05292" units="cm"/>
      <inkml:brushProperty name="height" value="0.05292" units="cm"/>
    </inkml:brush>
  </inkml:definitions>
  <inkml:trace contextRef="#ctx0" brushRef="#br0">9353 15232,'0'0,"25"0,25 0,-26 0,-24 0,25 0,-25 49,25-49,-25 25,25-25,-25 25,25-25,-25 25,49 0,-49-1,25 26,-25-25,0 0,0-1,25 1,-25 0,0 25,0-26,0 1,0 0,0 0,0 0,0 24,0-24,0 0,0 0,0 0,0-1,0 26,0-25,0 0,0-1,0 1,0 0,0 25,0-50,0 24,-25 1,25 0</inkml:trace>
  <inkml:trace contextRef="#ctx0" brushRef="#br0" timeOffset="2683.1534">9924 15356,'0'0,"0"25,0-1,0 26,0-25,0 0,0-1,0 1,0 0,0 25,0-26,0 1,49-25,-24 0,0 0,0 0,0 0,-1 0,26 0,-50 0</inkml:trace>
  <inkml:trace contextRef="#ctx0" brushRef="#br0" timeOffset="4271.2442">10172 15356,'0'0,"0"25,0-1,0 26,0-25,0 0,0-1,0 1,0 0,0 25,0-26,0 1,0 0,0 0,0 0,0 24,0-24,0 0,0 0,0 0,0-1,0 26,0-25,0 0,0-1</inkml:trace>
  <inkml:trace contextRef="#ctx0" brushRef="#br0" timeOffset="22964.3134">10469 15331,'0'25,"0"0,0-1,0 1,0 0,0 0,0 24,0-24,0 0,0 0,0-25,25 0,0 0,0 0,25 0,-26 0,-24 25,0-1,25-24,-25 50,0-25,0 0,0-1,0 1,0 0,0 25,0-50,0 25,0-1,0 1,-25-25,-24 0,49 25,-25-25,0 0,0 0,0 0</inkml:trace>
  <inkml:trace contextRef="#ctx0" brushRef="#br0" timeOffset="24375.3942">10544 15306,'50'0,"-26"0,1 0,0 0,0 0,0 0,24 0,-24 0,0 0,0 0</inkml:trace>
  <inkml:trace contextRef="#ctx0" brushRef="#br0" timeOffset="26181.4975">10321 15033,'0'-49,"0"49,0-25,24 25,1 0,-25 0,0 49,0-24,0 0,0 0,0-25,0 25,-25-25,25 0,0-25</inkml:trace>
  <inkml:trace contextRef="#ctx0" brushRef="#br0" timeOffset="29279.6747">10370 14959,'0'0,"25"0,0 0,-25-50,25 50,-1 0,1 0,-25 25,0 0,0 0,0-1,0 1,0 0,0 0,0 25,-25-50,25 24,-24-24,-1 0,-25 0,25 0,1-49</inkml:trace>
  <inkml:trace contextRef="#ctx0" brushRef="#br0" timeOffset="66544.8061">13968 12131,'24'0</inkml:trace>
  <inkml:trace contextRef="#ctx0" brushRef="#br0" timeOffset="73645.2119">13298 11659,'0'0,"0"25,0 25,0-25,0 0,0-1,0 1,0 0,0 25,24-50,1 0,0 0,25 0,-50-25</inkml:trace>
  <inkml:trace contextRef="#ctx0" brushRef="#br0" timeOffset="75549.3212">13447 11759,'0'0,"0"25,0-1,0 1,0 0,0 25,0-26,0 1,0 0,0 0,0 0,0 24</inkml:trace>
  <inkml:trace contextRef="#ctx0" brushRef="#br0" timeOffset="77256.4187">13595 11759,'0'0,"-24"25,24-1,0 1,0 0,0 25,24-50,-24 24,0 1,0 0,0 0,0 0,-24-25,-1 0,0 0,0 0</inkml:trace>
  <inkml:trace contextRef="#ctx0" brushRef="#br0" timeOffset="78221.474">13620 11759,'25'0,"0"0,0 0</inkml:trace>
  <inkml:trace contextRef="#ctx0" brushRef="#br0" timeOffset="79573.5513">13471 11585,'0'0,"25"0,0 0,0 0,-25 0,0 25,0 0,0-1,0-24,-25 0,0 0,0 0,25 0,0-24</inkml:trace>
  <inkml:trace contextRef="#ctx0" brushRef="#br0" timeOffset="115505.6065">12901 12156,'0'-50,"0"50,25 0</inkml:trace>
  <inkml:trace contextRef="#ctx0" brushRef="#br0" timeOffset="116087.6398">12975 12106,'25'0,"25"-25</inkml:trace>
  <inkml:trace contextRef="#ctx0" brushRef="#br0" timeOffset="117261.707">13124 12131,'0'0,"25"0,0 0</inkml:trace>
  <inkml:trace contextRef="#ctx0" brushRef="#br0" timeOffset="117785.7369">13298 12131,'24'0</inkml:trace>
  <inkml:trace contextRef="#ctx0" brushRef="#br0" timeOffset="118228.7621">13471 12131,'25'0,"0"0</inkml:trace>
  <inkml:trace contextRef="#ctx0" brushRef="#br0" timeOffset="118661.787">13719 12131,'50'0,"-25"0,0 0,-1 0,1 0</inkml:trace>
  <inkml:trace contextRef="#ctx0" brushRef="#br0" timeOffset="119048.8092">13893 12131,'50'0,"-25"0,-1 0</inkml:trace>
  <inkml:trace contextRef="#ctx0" brushRef="#br0" timeOffset="121087.9258">13050 11709,'0'0,"49"0,-49 25,25-25,-25 25,0 0,0-1,0 26,0-25,0 0,0-1,0 1,0 0,0 25,0-26,0 1,0 0,0 0,0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04:24.735"/>
    </inkml:context>
    <inkml:brush xml:id="br0">
      <inkml:brushProperty name="width" value="0.05292" units="cm"/>
      <inkml:brushProperty name="height" value="0.05292" units="cm"/>
    </inkml:brush>
  </inkml:definitions>
  <inkml:trace contextRef="#ctx0" brushRef="#br0">20393 13247,'0'0</inkml:trace>
  <inkml:trace contextRef="#ctx0" brushRef="#br0" timeOffset="9821.9821">29250 13396,'0'0,"24"0,26 0,-25 0,0 0,0 0,-1 0,51 0,-26 0,26 0,-1 0,25 0,-24 0,-25 0,24 0,25 0,-24 0,-26 0,26 0,-1 0,-24 0,24 0,-24 0,24 0,1 0,-26 0,26 0,-1 0,-24 0,24 0,-49 0,25 0,-1 0,-24 0,0 0,0 0,-1 0,1 0,25 0</inkml:trace>
  <inkml:trace contextRef="#ctx0" brushRef="#br0" timeOffset="10769.0767">31036 13247,'0'0,"25"0,0 0,24 0,-24 0,0 0,-25 25,25-25,-1 0,1 25,25 0,-25-25,-25 49,24-49,-24 25,0 0,0 0,0-1,-24-24,24 25,-50-25,0 50,26-25,-1-25,-25 24,25-24,1 0,-1 0,0 25,0-25,-25 0</inkml:trace>
  <inkml:trace contextRef="#ctx0" brushRef="#br0" timeOffset="11745.1744">30639 12131,'0'0,"0"25,0 24,0-24,0 0,0 0,0-1,0 51,0-50,0 24,0 26,-25-50,25 49,0-49,0 0,0-1,0 1,0 0,0 25,0-26,0 1</inkml:trace>
  <inkml:trace contextRef="#ctx0" brushRef="#br0" timeOffset="12632.2631">30614 12131,'0'0,"25"0,0 0,24 0,-24 0,0 0</inkml:trace>
  <inkml:trace contextRef="#ctx0" brushRef="#br0" timeOffset="13865.3864">30639 12131,'25'0,"24"0,-24 0,0 0,-25-25,25 25,0-25,-1 25,26 0,-25 0,-25-25,25 25</inkml:trace>
  <inkml:trace contextRef="#ctx0" brushRef="#br0" timeOffset="15137.5136">30664 12453,'49'0,"-24"0,0 0,0 0,-25-25,25 25,-1 0,26 0,-25 0</inkml:trace>
  <inkml:trace contextRef="#ctx0" brushRef="#br0" timeOffset="16439.6438">30788 12677,'0'0,"25"0,-1 0,26 0,-25 0,0-25,-1 0,-24 0,0 0,0 25,-24 0,-1 0,25 0,-50 0,50 25,-25 0,25 25,-24-26,24 1,0 0,0 0,0 0,0 24,0-24,0-25,24 0,26 0,-25 0</inkml:trace>
  <inkml:trace contextRef="#ctx0" brushRef="#br0" timeOffset="31152.1148">19674 13396,'-25'0,"0"0,0 0,0 0,0 0,-74 0,-25-25,-25 25,-49-49,-25 49,-50-50,-25 0,25 50,-74 0,24 0,50 0,-74 0,124 25,-50-25,99 25,-24-25,49 0,50 0,-25 50,24-50,26 0,0 0,24 0,25 0,-25 0,50 0,25 0</inkml:trace>
  <inkml:trace contextRef="#ctx0" brushRef="#br0" timeOffset="32298.2295">15431 12949,'0'0,"0"0,-25 25,-24 0,24 0,-25 24,1 1,-1 0,-24-25,-1 49,1-49,-25 24,24 26,26-50,-1-1,25-24,0 25,-24-25,74 0,-25 50,24-50,26 25,74-1,-25 26,25 24,25-24,-25 25,-25-51,-24 26,-1-25,1 0,-26-25,26 49,-50-49,-1 0</inkml:trace>
  <inkml:trace contextRef="#ctx0" brushRef="#br0" timeOffset="33045.3042">16275 13718,'0'0,"0"25,0 0,0 25,0-25,0 24,0-24,0 25,0-26,0 1,0 0,0 49,0-49,0 0,0 0,0 0,0-1,0 1,0 25,0-25,0-1,0 1,0 0</inkml:trace>
  <inkml:trace contextRef="#ctx0" brushRef="#br0" timeOffset="33765.3762">16250 13743,'0'0,"25"0,24 0,-49-25,50 25,-25 0,74-24,-25-26,1 25,-1 0,-24-24,0 24,-26 25</inkml:trace>
  <inkml:trace contextRef="#ctx0" brushRef="#br0" timeOffset="34357.4353">16225 14091,'0'0,"0"0,50 0,-25 0,-1 0,1 0,0 0,0 0,49 0,-49 0</inkml:trace>
  <inkml:trace contextRef="#ctx0" brushRef="#br0" timeOffset="35224.522">16647 14115,'25'0,"-1"0,-24 0,25-24,0-1,50-25,-51 25,-24 1,25-1,-25 0,0 0,0 25,-25 0,1 0,24 25,-25-25,25 25,-25-25,25 25,-50-1,50 26,0-25,0 0,0-1,0 1,0 0,0 25,0-1,0 26,0-51,0 26,25 25,-25-51,0 1,25 25,-25-25,25-25</inkml:trace>
  <inkml:trace contextRef="#ctx0" brushRef="#br0" timeOffset="37887.7884">20294 13198,'0'-25,"25"25,-25-50,0 25,24 25,-24-25,0 1,25 24,-25-25,25 25,-25-25,0-25,0 26,25 24</inkml:trace>
  <inkml:trace contextRef="#ctx0" brushRef="#br0" timeOffset="40107.0103">20294 13222,'0'0,"25"0,-25-24,24 24,-24-25,25 25,-25-50,25 25,-25 0,25 25,-25-24,25-1,-25 0,49 25,-49-50,0 26,25 24,-25-25,25 0,-25 0,25 0,-25-24,24 24,1 0,-25 0,0 1,50 24,-50-25,0-25,25 25,-25 1,24-1,1 0,-25 0,25-25,-25 26,25-1,-25 0,50 0,-50 0,24-24,-24 24,25 0,-25 0,25 1,-25-1,25-25,-25 25,25 1,24-1,-49 0,25 0,0-24,0 24,-1 0,-24 0,25 0,-25 1,50 24,-50-50,25 25,-25 0,24 25,-24-25,25 1,0-1,0-25,-25 25,25 25,-25-24,49-1,-24 0,-25 0,25-24,-25 24,0 0,25 25,-25-25,0 0,0 1,25 24,-25-50,0 25,24 0,-24 1,50-1,-50 0,25-25,-25 25,0 1,25-1,-25 0,0 0,24-24,-24 24,0 0,0 0,25 0,-25 1,0-1,25-25,-25 25,0 1,50-1,-50 0,0 0,24-24,-24 24,0 0,25 0,-25 0,0 0,0-24</inkml:trace>
  <inkml:trace contextRef="#ctx0" brushRef="#br0" timeOffset="41074.1069">21782 10320,'0'0,"0"25,-25-1,-24-24,49 25,-25-25,25 25,0-25,0 0,0-25,50 25,-50-25,24 25,1-49,0 49,0 0,0 0,-25 25,0-1,0 1,0 0,0 0,0 0,0 24,0-24,0 0</inkml:trace>
  <inkml:trace contextRef="#ctx0" brushRef="#br0" timeOffset="42000.1988">21906 10295,'0'25,"0"0,0-1,0 1,0 0,0 0,0 25,-49-26,49 1,-25 0,25 0,0 0,-25 24,25-24,0 0,0 0,0-1</inkml:trace>
  <inkml:trace contextRef="#ctx0" brushRef="#br0" timeOffset="43156.3152">21881 10369,'-24'0,"-1"0,0 25,0-25,0 25,1-25,-26 25,25-25,0 0,1 0,24 0,24 0,1 0,25-25,-25 25,-1-25,1 25,0-25,0 25,24 0,-49-24,25 24,0 0,-25 0,0 24,0 1,0 0,0 0,0 25,0-26,0 1,-25 0,25 0,0 0,0 24,0-24,0 0,0 0,0-1,0 1,0 25,0-25</inkml:trace>
  <inkml:trace contextRef="#ctx0" brushRef="#br0" timeOffset="43815.3811">22229 10965,'0'0,"0"49,0-24,0 0,0 25,0 24,0 1,0 24,25-25,-25 25,0 50,0-25,0-74,0 74,0-74,0 24,0-49,0 0,0-1</inkml:trace>
  <inkml:trace contextRef="#ctx0" brushRef="#br0" timeOffset="44702.4698">22030 11139,'0'0,"25"0,-25-25,25 25,-25-25,25 25,0-50,24 50,-24-25,0 25,0 0,-25-24,24 24,1 0,-25-25,50 25,-25 0,-25-25,24 25,-24-25</inkml:trace>
  <inkml:trace contextRef="#ctx0" brushRef="#br0" timeOffset="46546.6542">20443 13495,'0'0,"0"25,0 0,0 24,0-24,0 0,0 0,0 0,0 49,0 25,0 1,0 24,24 24,-24 1,0 0,0 0,50-25,-50-25,0 25,0-74,25 74,-25-74,0 24,0 25,0-24,0-1,0-49,0 24,0-24,0 50,0-51,0 1,0 0,0 25,0-25,0-1,0 1</inkml:trace>
  <inkml:trace contextRef="#ctx0" brushRef="#br0" timeOffset="47493.7489">20219 15356,'0'0,"0"25,0 24,0-24,0 25,50-26,-50 51,25 24,24-25,-24 1,-25-1,25-24,0 0,-25-1,49-24,-49 0,0 24,25-24,-25 0,25-25,0 0,-25 0,25 0,-25-25,24-24,-24 24,50 0,-25 0,0 0,-25-49,24 49,1-24,-25-1,50 25,-50 0,25 0,0 1</inkml:trace>
  <inkml:trace contextRef="#ctx0" brushRef="#br0" timeOffset="49347.9343">20964 15777,'0'25,"0"0,0 25,0-25,0-1,0 26,24 24,-24 1,0-50,0 24,0 1,0-25,0-1,0 1,0-25,0-25,0 1,0-26,0 25,0 0,0 1,0-1,0 0,25-25,-25 26,0-1,25 25,-25-25,0 0,25 25,-25 0,0 25,0 0,49 49,-49-49,0 0,25 0,-25-1,0 26,0-25,0 0,0-1,0 1,25-25,-25 0,0-25,0 1,0-1,0-25,0 25,0 1,0-1,0 0,25 25,-25-25,0-24,0 24,25 0,-25-25,49 26,-49-26,0 25,25 0,-25 0,25 25,-25 0,0 25,0 0,0 25,25-1,-25-24,0 0,0 25,0-26,0 1,0 0,0 0,25 0,-25 24,0-24,0 0,0 0,0-1</inkml:trace>
  <inkml:trace contextRef="#ctx0" brushRef="#br0" timeOffset="50788.0783">21633 16001,'0'-25,"0"0,0 0,0 1,0-1,-49 25,24 0,0 25,25-1,0 1,-25-25,25 25,0 25,0-26,0 1,0-25,25 0,-25 0,25-25,-25-24,50 49,-26-25,1 25,-25 50,0-26,0 26,25 24,-25 26,50 24,-50-25,0 25,0-25,24 25,-24-74,0 24,0-49,0 25,0-1,0-24,0 0,0-25,-24 0,-1 0,0 0,0 0,-24 0,49-75,-25 51,25-1,-25 0,25-49,0 49,0 0,0 0,0 0,0-24,0-1,0-24,0 24,50-24,-50-1,24 1,-24 49,25 0,-25 0,0 1,50 24,-50-25</inkml:trace>
  <inkml:trace contextRef="#ctx0" brushRef="#br0" timeOffset="56694.6689">20889 13322,'0'0,"25"0,0 0,0 0,24 0,-24 0,0 0,-25 0,25 0,-1 0,1 0,25 0,-25 0,-1 0,1 0,0 0,0 0,25 0,-26 0,1 0,0 0,0 0,0 0,24 0,-24 0,0 0,24 0,1 0,-25 0,0 0,24 0,1 0,-25 0,-1 0,1 0,0 0,0 0,25 0,-26 0,1 0,0 0,0 0,0 0,24 0,-24 0,0 0,0 0,-1 0,1 0,25 0,-25 0,-1 0,1 0,0 0,0 0,25 0,-26 0,1 0,0 0,0 0,0 0,-1 0,26 0,-25 0,0 0,-1 0,1 0,0 0,25 0,-26 0,1 0,0 0,0 0,0 24,24-24,-24 0,0 0,0 25,0-25,-1 0,26 0,-25 0,0 0,-1 0,1 0,0 0,25 0,-26 0,1 0,0 0,0 0,0 0,24 0,-24 0,0 0,0 0,0 0,-1 0,26 0,-25 0,0 0,-1 0,1 0,0 0,25 0,-26 0,1 0,0 0,0 0,-25 0,25 0,24 0,-24 0,-25-25,25 25,0 0,0 0,-1-24,51 24,-50 0,-1 0,51 0,-50 0,-1 0,1 0,50 0,-51 0,1 0,0 0,0 0,0 0</inkml:trace>
  <inkml:trace contextRef="#ctx0" brushRef="#br0" timeOffset="59869.9864">24883 13322,'0'-25,"0"25,25 0,0 0,25 0,-26 0,1 0,0 0,0 0,0 0,24 0,-24 0,0 0,24 0,1 0,-25 0,0 0,0 0,-1 0,1 0,25 0,-25 0,-1 0,1 0,50 0,-51 0,26 0,24 0,-49 0,0 0,50 0,-51 0,1 0,0 0,0 0,0 0,24 0,-24 0,0 0,0 0,-1 0,1 0,25 0,-25 0,-1 0,1 0,0 0,0 0,24 0,-24 0,0 0,0 0,0 0,0 0,24 0,-24 0,0 0,0 0,-1 0,1 0,25 0,-25 0,-1 0,1 0,0 0,0 0,24 0,-24 0,0 0,0 0,0 0,0 0,24 0,-24 0,0 0,0 0,24 0,26 0,-1 49,-49-49,49 0,-49 0,0 0,25 0,-1 0,-24 0,0 0,0 0,-1 0,1 0,25 0,-25 0,-1 0,1 0,0 0</inkml:trace>
  <inkml:trace contextRef="#ctx0" brushRef="#br0" timeOffset="63194.3188">26570 13892,'-24'0,"-1"-25,0 1,-25 24,25 0,1 0,-1 0,0 0,0 0,25 0,0 24,-49-24,49 25,0 25,-25-25,25-1,0 1,-25 0,25 0,0 24,0-24,0 0,0 0,0 0,0-1,0 26,0 0,0-26,0 51,0-75,0 25,0 0,25-25,24 0,-24 0,-25-25,25 0,-25-25,0 25,25 1,-25-1,0 0,0 0,0-24,0 24,25 25,-25-25,0 0,0 0,0 1,24 24,-24 0,0 24,0 1,0 0,50-25,-50 25,25-25,-25 0,0-25,0 0,0 0,0 1,0-26,0 25,0 25,0 50,0-25,0-1,0 1,0 0,0 0,0 24,0-24,0 0,0 0,0 0,0-1,0 26,25-25,-25 0,25 0,-25-1,24-24,1 25,-25 25,50-50,-25 0,-1 0,1 0</inkml:trace>
  <inkml:trace contextRef="#ctx0" brushRef="#br0" timeOffset="68144.8137">25330 12974,'0'0,"25"0,24 0,-24 0,0 0,0 25,0-25,-25 25,24-25,26 25,-25-1,-25 26,0-25,0 0,0 0,0-1,0 1,0 25,0-25,0-1,-50 1,1 0,-1 49,-24 1,49-50,-25 49,-24-49,-1 49,50-49,1-25,-26 50,25-50</inkml:trace>
  <inkml:trace contextRef="#ctx0" brushRef="#br0" timeOffset="68914.8907">26397 12478,'0'0,"-25"0,0 25,25 0,-25 24,-24 1,-1-25,0 49,26 1,-51-1,50 0,-24-49,-1 50,25-51,-24 1,24 0,25 0,-25-25,25 25,0-25</inkml:trace>
  <inkml:trace contextRef="#ctx0" brushRef="#br0" timeOffset="69455.9438">25925 12701,'25'0,"0"0,-25 25,0 0,25 0,0 0,49-1,-49 26,49 0,-49-26,0 26,0-50,-1 25,26 0,-25-25,0 24,-1-24,-24 25</inkml:trace>
  <inkml:trace contextRef="#ctx0" brushRef="#br0" timeOffset="72761.2754">13273 13446,'0'0,"25"0,-1 0,1 0,25 0,-25 0,24 0,-24 0,25 0,-1 0,-24 0,50 49,-26-49,26 0,-51 25,51-25,-50 0,24 0,-24 0,25 0,-1 0,-24 0,0 0,25 0,-1 0,-24 0,0 0,24 0,-24 0,0 0,0 0,0 0,-1 0,26 0,-25 0,0 0,0 0</inkml:trace>
  <inkml:trace contextRef="#ctx0" brushRef="#br0" timeOffset="73914.3907">14017 12900,'-25'0,"1"0,-1 0,0 0,0 49,-25-24,26 0,-26 0,25 0,-49 24,-1-24,1 0,49 25,-24-26,-1 1,0 0,25 25,1-50,-26 24,25 1,0-25,1 25,-1-25,25 25,-25-25,25 25,0-25,25 0,0 0,-1 0,-24 49,25-24,25 0,-25 0,-25-1,24 1,-24 25,0-25,25-1</inkml:trace>
  <inkml:trace contextRef="#ctx0" brushRef="#br0" timeOffset="74477.4459">13149 14264,'0'0,"25"0,-1 0,1 0,25 0,-25 0,-1 0,1 0,0 0,0 0</inkml:trace>
  <inkml:trace contextRef="#ctx0" brushRef="#br0" timeOffset="74970.4959">14042 13892,'0'0,"0"50,-25-25,25-1,-25 51,1-50,24 24,-25 26,-25-1,-24 0,49 26,-25-26,25 1,1-1,-26-49,25 0</inkml:trace>
  <inkml:trace contextRef="#ctx0" brushRef="#br0" timeOffset="75385.5377">13546 14289,'0'-25,"0"0,25 25,-1 0,1 0,50 25,-51 50,51-51,49 51,-50-1,26 1,24-1,-50 1</inkml:trace>
  <inkml:trace contextRef="#ctx0" brushRef="#br0" timeOffset="78431.8424">20443 13346,'0'0,"0"-24,0-1,0-25,0 25,0 1,0-26,0-25,0 1,0-25,0 24,0-24,0-25,0 25,0 0,0 24,0-24,0-25,0 25,0 0,0-25,0 24,0-24,0 25,0 0,0 24,0-24,0-25,0 25,0 0,0-75,0 75,0 0,0-26,-50 26,50 25,0-25,0 24,-25 1,25 24,0-24,0-26,0 26,-49-25,49-25,0-25,0 50,0-25,-25 24,25 1,0 25,0-1,0 26,0-26,0 1,0 49,0-24,0 24,0-25,0 25,0 0,0 1,0-1,0 0,0-25,0 26,0-1,0 0,0 0,0 0,-25 1,25-26,0 25</inkml:trace>
  <inkml:trace contextRef="#ctx0" brushRef="#br0" timeOffset="79466.9457">20194 7616,'-24'0,"-1"0,25 49,0-24,-25-25,25 25,0 0,0 0,-25-25,25 25,0 24,0-24,-49-25,49 25,0 0,0-1,0 1,0-25,24 0,-24-25,25 1,-25-1,25 0,0-25,-25 26,25-1,-1 0,26-50,-25 51,0-26,0 0,-1 26,-24-1,50 0,-50 0,25 25,-25 0,0 25,0 0,0 0,0 24,0 1,0 24</inkml:trace>
  <inkml:trace contextRef="#ctx0" brushRef="#br0" timeOffset="81656.1648">20567 15902,'0'74,"0"25,0 25,0 25,0 0,0 49,0 26,0-26,0-49,0 25,0-26,0-48,0-1,0 25,0-25,0 25,0-74,0 24,0-24,0-1,0-24,0 0,0 0,0 0,0-1,0 26,0-25,0 0,0 0,0-1,0 1,0 25</inkml:trace>
  <inkml:trace contextRef="#ctx0" brushRef="#br0" timeOffset="82446.2427">20194 18109,'0'0,"25"0,-25 25,0 25,0-25,25-1,0 26,0 74,24-50,-49 26,25 24,25-75,-50 26,25-50,-25-1,24 26,-24-25,25-25,0 0,25 0,-50 0,24 0,-24-50,25 25,0 1,0-1,-25 0,25 0,24-49,-24 49,0 0,0 0,0-24</inkml:trace>
  <inkml:trace contextRef="#ctx0" brushRef="#br0" timeOffset="83904.3896">21088 17985,'24'0,"-24"0,0 25,0 0,0 25,0-26,25 1,-25 0,25 0,0-25,24 25,-24-25,0 0,0 0,0 0,0 0,24 0,-24-25,-25 0,25 25,-25-25,0 0,0-24,0 24,0 0,0 0,0 1,0-1,0-25,0 75,0 0,0 0,0-1,0 1,0 0,0 74,25 25,24-25,-49 50,25 25,-25-75,0 0,50-24,-50-50,0 49,0-74,0 0,0 0,0-25,-50 25,25 0,0 0,1 0,-1 0,-50 0,51-25,-26 1,0-1,25 25,1-50,-1 25</inkml:trace>
  <inkml:trace contextRef="#ctx0" brushRef="#br0" timeOffset="84486.4467">20914 18680,'0'-25,"25"0,0 25,-1 0,1 0</inkml:trace>
  <inkml:trace contextRef="#ctx0" brushRef="#br0" timeOffset="86231.6223">19401 7988,'0'0,"24"0,-24-25,25 25,0 0,0 0,24 0,-24 0,0 0</inkml:trace>
  <inkml:trace contextRef="#ctx0" brushRef="#br0" timeOffset="86853.6845">19475 7765,'0'-25,"0"25,0 25,0 0,0-1,0 26,0-25,0 0,0-1,0 1,0 0,0 25,0-26,0 1,0 0,0-25</inkml:trace>
  <inkml:trace contextRef="#ctx0" brushRef="#br0" timeOffset="87888.788">19649 7790,'0'0,"25"0,-25 24,49-24,-24 0,-25 0,0-24,0-1,0 0,0 0,0-25,0 75,0 0,0 0,25 0,-25 49,0-24,0 24,25-49,-25 25,0 24,0-49,0 0,0 49,0-49,0 0,0-1,0 26,0-25,0 0</inkml:trace>
  <inkml:trace contextRef="#ctx0" brushRef="#br0" timeOffset="90088.0079">20517 10295,'0'0,"25"0,0 0,-1 0,26 0,-25 0,0 0,-1 0,1 0</inkml:trace>
  <inkml:trace contextRef="#ctx0" brushRef="#br0" timeOffset="92346.2337">20517 10196,'-25'0,"-24"0,49 0,-25 0,25 49,0-24,-25-25,25 25,0 0,-25 0,25-1,-25 26,25-25,0 0,0-25,0-25,0 25,0-50,0 25,25 1,-25-1,0 0,25 0,-25-24,0 24,0 0,25 25,24 0,-24 0,0 0,-25 0,25 0,-25 25,0 24,0-24,0 0,25 0,-25 0,24-1,-24 26,0-25,50-25,-50 25</inkml:trace>
  <inkml:trace contextRef="#ctx0" brushRef="#br0" timeOffset="93726.3717">20393 10221,'-25'0,"25"24,-25 1,25 0,0 0,-24 0,-26 49,25 1,0-26,25 26,-49-51,24 1,25 0,0-25,0-25,0 0,0 1,49-1,-49 0,25-25,-25 26,25-1,-25 0,25 25,-25-25,0 0,25 25,-25-49,25 49,-25-25,49 25,-24 0,0 0,-25 0,25 0,-25 49,24-49,-24 25,25 0,25 0,-50 0,25 0,-1 24,1-24,0 0</inkml:trace>
  <inkml:trace contextRef="#ctx0" brushRef="#br0" timeOffset="95227.5218">18284 10915,'0'0,"0"25,0 0,0 0,0 49,0 25,0-24,0 24,0-25,0-24,0 24,0 1,0-50,0 24,0-24,0 25,0-25</inkml:trace>
  <inkml:trace contextRef="#ctx0" brushRef="#br0" timeOffset="95945.5934">18061 10990,'0'-25,"0"25,0-25,50 25,-26-25,1 25,0 0,-25-25,25 25,0 0,24 0,-24-49,0 49,0 0,-1-25,1 25,25 0</inkml:trace>
  <inkml:trace contextRef="#ctx0" brushRef="#br0" timeOffset="96794.6785">18706 11064,'0'0,"0"0,-25 0,0 25,25 0,-49 0,49-1,-25 26,25-25,-25 0,25-1,0 1,0 0,0 25,0-26,0 26,0-25,0 24,0-24,50 0,-50 0,25-25,-25 25,24-25,1 0,0 0,0 0,-25-25,49 25,-49-25</inkml:trace>
  <inkml:trace contextRef="#ctx0" brushRef="#br0" timeOffset="97632.7619">18880 11337,'0'-25,"0"0,0 1,0-1,24 25,26 0,-25 0,-25 0,25 0,-25 25,24-1,-24 1,25 25,-25-25,0-1,0 1,0 0,0 0,0 24,0-24,0-25,-25 0,1 0,-1 0,-25 0,50-49,0 24</inkml:trace>
  <inkml:trace contextRef="#ctx0" brushRef="#br0" timeOffset="98528.8519">19202 10990,'0'24,"0"1,0 0,0 0,0 0,0 0,0 24,0-24,0-25,25 25,0-25,24 25,-24-25,0 24,0-24,-25 25,25-25,-25 50,0-25,0-1,0-24,0 25,-25-25,0 0,25 25,-25-25</inkml:trace>
  <inkml:trace contextRef="#ctx0" brushRef="#br0" timeOffset="99870.9861">19425 11089,'0'0,"0"25,0 0,0-1,50 51,-50-1,0-24,25 24,-25 1,49-26,-49 26,25-51,-25 1,0 25,25-50,-25 25,25-25,0 0,-25 0,0-50,25 25,-25 0,0 1,0-1,0-50,49 1,-49 24,0-24,0 24,0-24,0 0,0 24,0 25,0-49,0 49,0 0,0 0,0-24,0 24,-49 0,24 25,0 0,0 0,0 0,25 0,-25 0,25 25,0 24,-49-49,49 25,0 0,-25-25,25 25,0 0,-25-1,25 26,0-25,0-25,25 0,25 0,-26 25,1-25,0 0,0 0</inkml:trace>
  <inkml:trace contextRef="#ctx0" brushRef="#br0" timeOffset="101694.1684">20319 13297</inkml:trace>
  <inkml:trace contextRef="#ctx0" brushRef="#br0" timeOffset="103942.3931">20517 12131,'0'-25,"0"0,0 25,50 0,-50-25,24 25,1 0,0 0,0 0,0 0,24 0,-24 0,0 0,-25 25,25-25,-25 25,25 0,-25 24,24-24,-24 0,0 0,0 0</inkml:trace>
  <inkml:trace contextRef="#ctx0" brushRef="#br0" timeOffset="105491.5481">20666 11436,'0'0,"0"25,-25-25,25 25,0 24,0-24,0 0,0 0,0 0,0-1,0 26,0-50,0 25,25-25,0 0,-1 0,26 0,-25 0,0-50,0 25,-25 1,0-1,0 0,0 0,0-24,0 24,0-25,0 25,0-24,0-1,0 25,0 1,0-1,0-25,0 25,0 25,-25 0,0 0,-25 0,25 0,1 0,-1 0,0 0,25 50,-25-50,25 25,0 0,0-1,0 1,0 0,0-25,0 50,25-50,0 0,0 0,-1 0,26 0,-25 0,0 0</inkml:trace>
  <inkml:trace contextRef="#ctx0" brushRef="#br0" timeOffset="107620.761">20368 13421,'0'-25,"0"25,25-25,0 25,24 0,-24 0,0 0,0 0,49 25,-49-25,25 0,-26 25,26-25,0 0,-25 0,-1 25,26-25,0 0,-26 0,1 0,50 0,-51 0,1 0,0 0,25 0,-26 0,1 0,0 0,50 0,-51 0,26 0,24 0,-24 0,0 0,-1 0,-24 0,0 0,24 0,-24 0,0 0,0 0,49 0,-49 0,25 0,-25 0,-1 0,26 0,-25 0,24 0,-24 0,50-50,-1 50,-24 0,24 0,-49-25,49 25,-49 0,0 0,0 0,0 0,-1 0,26 0,-25 0</inkml:trace>
  <inkml:trace contextRef="#ctx0" brushRef="#br0" timeOffset="108478.8467">22204 13098,'25'0,"0"0,-1 25,26-25,-25 25,0-25,-25 50,24-50,1 24,0 1,25-25,-50 25,25-25,-25 25,0 0,0 24,0-24,0 0,0 0,0-1,-50 1,25 50,-49-1,49 0,-50 1,51-50,-51 24,50 1,1-25,-1 0,25-1,-50-24</inkml:trace>
  <inkml:trace contextRef="#ctx0" brushRef="#br0" timeOffset="109306.9296">21733 12602,'0'0,"0"25,0 0,0 0,0 24,0-24,0 0,0 0,0-1,0 51,0-26,0 26,0-1,0-49,0 0,0 0,0 0,0-1,0 26</inkml:trace>
  <inkml:trace contextRef="#ctx0" brushRef="#br0" timeOffset="109859.9849">21336 12404,'0'0,"25"0,-1 0,51 0,-26 0,-24 0,50 0,-1-25,-49 25,0 0,-1 0,1-25,25 25,-25 0,-1 0</inkml:trace>
  <inkml:trace contextRef="#ctx0" brushRef="#br0" timeOffset="110787.0776">22353 12528,'-25'49,"0"-24,-49 0,49 0,-25 24,26-49,24 25,-50 0,25 0,25-25,0 25,50-25,-25 0,24 24,-24 26,49-50,-49 25,0 0,-25-1,0 1,0 0,0 25,-50-50,1 24,-1 1,-24 0,-1-25,26 0,24 0,0 0,-25 0,26 0</inkml:trace>
  <inkml:trace contextRef="#ctx0" brushRef="#br0" timeOffset="111486.1475">22477 12776,'0'0,"25"49,24-24,-49 25,25-25,0 49,-25-49,25 0,-25-1,0 26,0-25,25-25</inkml:trace>
  <inkml:trace contextRef="#ctx0" brushRef="#br0" timeOffset="111901.189">22626 12478</inkml:trace>
  <inkml:trace contextRef="#ctx0" brushRef="#br0" timeOffset="112946.2934">22626 12577,'0'25,"25"-25,-25 25,0 25,24-26,26 1,-50 0,25 0,0 0,-25 24,0-24,24-25,-24 0,0-50,0 26,0-1,25 25,-25-25,0 0,25 25,25 0,-26 0,-24 0,25 0,-25 25,0 0,25-25,-25 25,0 24,0-24,25-25,-25 25,0 0,25-25,24 0</inkml:trace>
  <inkml:trace contextRef="#ctx0" brushRef="#br0" timeOffset="114326.4315">23444 12280,'-24'0,"24"0,0 24,-25-24,25 25,0 25,0-25,-25-1,25 1,0 0,0 0,-25 25,25-1,0 50,0-24,0 24,0-25,0 1,0-26,0-24,0 25,0-25,0 0,25-25,0 0,0 0,24 0,-24 0,-25-25,25-25,0 25,-1 0,26-24,-25-1,0 25,-25-24,25-26,-25-24,0 25,49-50,-49 24,0 1,0 25,0-25,-25 24,25 1,-24 49,24 0,-25 25,0 0,25-25,-25 25,0 0,-24 0,24 0,0 0,0 25,0 0,-49 25,49-26,-49 1,49 0,0 0,0 24,1-24,24 0,0 0,0 0,0-25,24 24,1 26,50-50,-1 25,-49-25,24 25,-24-25,25 0,-25 0,-1 0,1 0,0 0,0 0,25 0</inkml:trace>
  <inkml:trace contextRef="#ctx0" brushRef="#br0" timeOffset="125213.5201">5433 12131,'-25'0,"1"0,-1 49,0-24,-49 0,49 0,-50 0,51-25,-26 49,25-24,-49 0,49 0,0 24,0-24,25 0,0-25,25 0,0 0,0 0,49 0,-49 0,0 0,-25 25,25-25,-1 0,-24 25,25-25,-25 24,0 26,0-25,0 0,0-1,0 1,0 50,0-26,-25 75,-24-25,-26 26,1-1,49-75,-49 26,24-26,50-24,-25 0,25 0,0-25,0 0,50 0,-25 0,-25-25,25 25,-1 0,-24-25,25 25,50-50,-1 26,-24-26,24 25,0 0,-49-24,50 24,-1 0,-49 0,0-24,24 24,1 0,-50 0</inkml:trace>
  <inkml:trace contextRef="#ctx0" brushRef="#br0" timeOffset="125796.5784">5805 12379,'0'0,"0"25,0 49,0-49,0 49,0-24,0 74,0-25,0 50,0 0,0-25,0-25,0-24,0-26,0-24,0 25,0-26,0 1</inkml:trace>
  <inkml:trace contextRef="#ctx0" brushRef="#br0" timeOffset="126434.6421">5805 12453,'0'-25,"25"1,0 24,25-25,-1 0,-24-25,0 26,49-1,-49 0,0 25,-25-25,25 25</inkml:trace>
  <inkml:trace contextRef="#ctx0" brushRef="#br0" timeOffset="126909.6897">5681 13272,'0'0,"25"-25,0 25,0-49,0 49,-1 0,1 0,25 0,-1 0,-24 0,50 0</inkml:trace>
  <inkml:trace contextRef="#ctx0" brushRef="#br0" timeOffset="127431.7419">6376 13073,'0'0,"0"0,0 25,0 0,0 0,-50 0,50 24,-24-24,24 0,-25 0,25 0,-25-1,0 26</inkml:trace>
  <inkml:trace contextRef="#ctx0" brushRef="#br0" timeOffset="127964.7952">6202 13173,'0'0,"0"0,25 49,0-24,0 0,-25 0,25-25,24 25,-24-1,0 26,0-50</inkml:trace>
  <inkml:trace contextRef="#ctx0" brushRef="#br0" timeOffset="128733.8721">7071 12627,'-25'0,"25"0,25-25,-1 25,1-25,0 25,25 0,-25-49,-1 49,1 0,-25-25,25 25,0 0</inkml:trace>
  <inkml:trace contextRef="#ctx0" brushRef="#br0" timeOffset="129177.9159">7021 12900,'25'0,"0"0,-1-50,1 25,0 25,0-24,25-1,-26 0</inkml:trace>
  <inkml:trace contextRef="#ctx0" brushRef="#br0" timeOffset="130153.014">7592 12379,'0'0,"0"25,0-1,0 1,0 0,0 25,0-25,0-1,0 1,0 0,0-25,24 0,1 0,25 0,-25 0,0 0,-1-25,1 25,-25-25,25 1,-25-26,0 25,0 0,0 0,0 1,0-1,0-25,-25 50,0-25,1 25,-1 0,-25 0,25 0,0 0,1 0,-1 0,25 0</inkml:trace>
  <inkml:trace contextRef="#ctx0" brushRef="#br0" timeOffset="132136.2123">4987 14860,'0'0,"-25"0,0 24,-24 26,24-25,0 0,-25 49,1-24,-26-1,50 26,1-50,-1-1,-25 1,25 0,25 0,0-25,50 0,-25 0,0 0,-1 0,1 0,0 0,-25 0,0 49,0-24,0 0,0 0,0 0,0 49,-25 0,0-49,25 25,-24-25,24 24,0-24,0 0,0 0,0 0,0-25,24 0,1 0,0 0,0 0,24 0,-24 0,0 0,0 0,0 0,0 0,24-25</inkml:trace>
  <inkml:trace contextRef="#ctx0" brushRef="#br0" timeOffset="132697.2684">5136 15480,'0'0,"0"25,0-1,0 1,0 0,0 25,0-26,0 26,0 24,0-49,0 25,0 0,0-1,0-24,0 0,0 24,0-24,0 0</inkml:trace>
  <inkml:trace contextRef="#ctx0" brushRef="#br0" timeOffset="133280.3259">5160 15455,'25'0,"0"0,0 0,-25-25,25 25,24-25,-24 25,-25-49,25 49,0-25</inkml:trace>
  <inkml:trace contextRef="#ctx0" brushRef="#br0" timeOffset="133723.3709">5210 15653,'-25'0,"25"25,0 25,0-50,25 0,-25-25</inkml:trace>
  <inkml:trace contextRef="#ctx0" brushRef="#br0" timeOffset="134808.4793">5557 15529,'0'25,"0"0,0 0,0 0,25-25,-25 24,25-24,25 0,-26 0,1 0,0 0,-25-24,0-1,0 0,0 25,0 25,0 0,0-1,0 1,0 50,0-1,50 25,-50-24,0 74,0-50,24 25,-24-75,0 76,0-76,0 26,0-51,0 1,0 0,0 25,0-50,-24 0,-1 0,-25 0,25-25,25 0,-24 25,24-25,0 0,0 1,0-1,0-25</inkml:trace>
  <inkml:trace contextRef="#ctx0" brushRef="#br0" timeOffset="135418.5405">6475 15579,'0'-25,"0"25,25 0,0-25,0 25,0-49,24 49,-24 0,0 0,-25-25,25 25,-1 0</inkml:trace>
  <inkml:trace contextRef="#ctx0" brushRef="#br0" timeOffset="135843.5829">6575 15703,'0'0,"49"0,-24 0,0 0,0-50,-1 50,51-24</inkml:trace>
  <inkml:trace contextRef="#ctx0" brushRef="#br0" timeOffset="136700.6687">7616 14884,'0'0,"0"25,0 0,-24-25,24 25,0 0,-25-1,25 26,0-25,0 0,0 0,0-1,0-24,25 0,-25 25,24-25,1 0,0 0,25 0,-25 0,-25-25,24 25,-24-24,0-1,0 0,0-25,0 25,0 1,0 24,-24-25,-26 25,25 0</inkml:trace>
  <inkml:trace contextRef="#ctx0" brushRef="#br0" timeOffset="142164.215">8435 12205,'25'0,"-25"-25,25 25,0 0,-25-24,24 24,1 0,0-25,25 25,-26-25,1 25,0 0,0 0</inkml:trace>
  <inkml:trace contextRef="#ctx0" brushRef="#br0" timeOffset="142687.2673">8410 12503,'0'0,"50"0,-50 0,25 0,0 0,-25-25,24 25,1 0,-25-25,25 25,25 0,-26 0,1 0,-25-25,25 25</inkml:trace>
  <inkml:trace contextRef="#ctx0" brushRef="#br0" timeOffset="143554.3529">8931 11784,'0'0,"50"24,-25 1,0-25,-1 25,1-25,0 25,25-25,-26 49,-24-24,25 0,-25 0,0 0,0-1,0 26,0-25,0 0,-25-1,-24 1,24 50,0-51,0 51,-49-50,24 49,26-49,24 0,-25 0</inkml:trace>
  <inkml:trace contextRef="#ctx0" brushRef="#br0" timeOffset="147064.705">9924 11411,'0'0,"0"25,24 0,-24 0,0 0,0 49,50-49,-50 0,0 49,0-49,25 0,-25 0,0-1,0 26,0-25,0 0,0-1,0 1,0 0,0 25,0-26,0 1,0 0,25-25,0 0</inkml:trace>
  <inkml:trace contextRef="#ctx0" brushRef="#br0" timeOffset="147892.7878">10048 11411,'0'0,"0"25,0 0,0 25,0-26,0 1,0 0,0 0,0 49,0 26,0-1,0 74,0-73,0 48,0-48,0 24,0-75,0 26,0-50,0-1,0 26</inkml:trace>
  <inkml:trace contextRef="#ctx0" brushRef="#br0" timeOffset="148671.8657">9700 11511,'0'0,"0"-25,25 25,0 0,25-50,-1 25,-24 25,49-24,-49 24,0-25,0 25,-25-50,25 50,24 0,-49-25,25 25,0 0,-25-24,25 24,0 0</inkml:trace>
  <inkml:trace contextRef="#ctx0" brushRef="#br0" timeOffset="149884.987">10445 11684,'0'0,"0"0,-25 25,25 0,-25 0,0 24,25-24,-25-25,25 25,0 0,-24 0,24-1,0 26,0-25,0 0,0-1,0 1,0-25,24 0,-24 25,25-25,0 0,-25 50,50-50,-26 24,1-24,-25 25,25 0,-25 0,0 0,0 24,0-24,0 0,0-25,0 49,-74 1,49 25,-50-51,51 1,-51 0,50 25</inkml:trace>
  <inkml:trace contextRef="#ctx0" brushRef="#br0" timeOffset="150713.0698">10569 12131,'0'0,"25"25,-25-1,0 1,0 25,0-25,0-1,0 1,0 0,0 0,0 24,0-24</inkml:trace>
  <inkml:trace contextRef="#ctx0" brushRef="#br0" timeOffset="151217.1202">10594 12007,'0'-25,"0"0,24 25</inkml:trace>
  <inkml:trace contextRef="#ctx0" brushRef="#br0" timeOffset="152341.2326">10742 12007,'0'25,"0"24,0-24,0 0,0 0,0-1,0 51,25-26,-25 1,0 0,25-26,-25 1,0 25,0-25,25-25,-25 0,0-50,0 25,0 0,0 1,0-1,0 0,0-25,0 26,0-1,49 0,-49 0,25 0,-25-24,25 24,-25 0,25 0,0 1,-1 24,-24 0,0 24,0 1,50 0,-50 49,0-49,0 0,25 49,-25-49,0 0,0 0,25-25,-25 25,25-25,-1 0</inkml:trace>
  <inkml:trace contextRef="#ctx0" brushRef="#br0" timeOffset="154195.418">11412 11833,'-25'0,"-24"0,49 0,0 25,-25 25,25-26,0 1,0 0,0 0,0 0,0 49,0-49,50 49,-50-49,0 0,0 0,24-1,1 1,0 25,0-50,24 0,-24 0,0-25,-25 0,25 0,-25 1,0-1,25 0,-25-49,49-1,-49 26,0-26,0 1,0 24,0-24,0 49,0 0,0 0,0 0,0-24,-25 49,1 0,-1 0,0 0,0 0,0 0,1 25,-26-1,25 1,25 0,-25 0,25 0,-24 24,24-24,0 0,0 0,24-25,1 0,25 0,-25 0,-1 0,1 0,0 0,0 0,0 0,24 0</inkml:trace>
  <inkml:trace contextRef="#ctx0" brushRef="#br0" timeOffset="154934.4919">12008 11932,'0'0,"24"0,1 0,-25 0,25 0,0 0,24-24,-24 24,25 0,-25-25,49 25,-49 0,0-25,0 25,24 0,-24 0,-25-25</inkml:trace>
  <inkml:trace contextRef="#ctx0" brushRef="#br0" timeOffset="155614.5599">12529 11387,'0'0,"0"24,0 26,0-25,0 0,24 24,-24 1,0-1,0 26,50-1,-50-24,0-25,25 49,-25-49,0 0,0 0,0 24,25-24</inkml:trace>
  <inkml:trace contextRef="#ctx0" brushRef="#br0" timeOffset="156275.626">12628 11411,'0'-24,"0"-1,0 0,25-25,49 26,0-1,-24-25,0 25,-25 25,-1-24,1 24</inkml:trace>
  <inkml:trace contextRef="#ctx0" brushRef="#br0" timeOffset="156778.6763">12529 11784,'0'0,"24"0,26 0,-25 0,0 0,-1-25,1 25,0 0</inkml:trace>
  <inkml:trace contextRef="#ctx0" brushRef="#br0" timeOffset="157813.7798">13074 11684,'25'0,"25"0,-25 0,-1-49,1 49,0-25,0 25,24-25,-49 0,25 25,-25-25,0 1,0-26,0 25,0 25,-49 0,24 0,25 0,-25 0,0 50,0-25,25-1,-24-24,24 25,0 0,0 0,0 24,0-24,0 0,0 0,0-25,0 25,24 0,1-25,-25 49,25-49,0 25,49-25,-49 0,50 25,-51-25,26 0,-25 0,49 0,-49 0,49 0,-24 0</inkml:trace>
  <inkml:trace contextRef="#ctx0" brushRef="#br0" timeOffset="158434.8419">13719 11610,'0'-25,"0"25,0-25,25 25,0 0,-25-25,74 25,-49-24,0-26,50 25,-51 25,1-25,0 25,0-24,24 24</inkml:trace>
  <inkml:trace contextRef="#ctx0" brushRef="#br0" timeOffset="159045.903">13843 11709,'0'0,"25"0,0 0,25 0,-25-25,24 25,26-49,-1 49,-24-25,24 25,0-50</inkml:trace>
  <inkml:trace contextRef="#ctx0" brushRef="#br0" timeOffset="159991.9976">14761 11139,'-24'0,"-1"0,25 0,-25 0,25 49,0-24,-50-25,50 25,0 0,0-1,0 1,0 25,0-25,0-1,0 1,25 0,0 0,0-25,0 0,-1 0,1 0,25 0,-25 0,-1 0,1 0,0-25,25-25,-26 1,1 24,-25-25,0 26,0-26,0 25,0 0,0 1,0-1,0 25,-25 0,-24 0,24 0</inkml:trace>
  <inkml:trace contextRef="#ctx0" brushRef="#br0" timeOffset="161077.1061">15382 11039,'0'0,"24"0,1 0,0 0,25-49,-26 49,26-25,74-50,25 26,-25 24,-25-49,25 24,-49 25,-50 25,-1-25</inkml:trace>
  <inkml:trace contextRef="#ctx0" brushRef="#br0" timeOffset="161738.1722">16126 10568,'0'0,"25"0,-1 0,1 0,0 25,25-25,-25 25,-25-1,24-24,-24 25,0 0,0 0,0 24,0-49,0 25,-24 0</inkml:trace>
  <inkml:trace contextRef="#ctx0" brushRef="#br0" timeOffset="162320.2304">16945 10097,'-25'0,"25"0,-25 0,25 49,0-24,-25 0,25 0,0-1,0 1,0 50,0-51,0 51,0-50,0 0,0-1,0 1,0 0,0 25</inkml:trace>
  <inkml:trace contextRef="#ctx0" brushRef="#br0" timeOffset="163375.3359">16870 9873,'-25'0,"-24"0,24 25,0-25,0 25,0 25,1-26,-51-24,50 25,1 0,-1 0,25 0,0 24,-50-24,50 0,0 24,0 1,0 0,0 24,0-49,25 25,-25-1,0-24,25-25,-25 25,25-25,-25 25,24-25,1 24,25-24,-25 25,-1-25,1 0,50 0,-26 0,75 0,-24-74,-26 24,0-24,1 49,-50-50,-1 51,26-1,-50 0,25 0,-25-24,0-1,0 25,25 0,-25-49,0 49,0 0,0-49,0 49,0 0,0 1,-25-1,-25 0,25 25,1 0,-1 0,0 0,0 0,-24 0,24 0</inkml:trace>
  <inkml:trace contextRef="#ctx0" brushRef="#br0" timeOffset="176489.6472">9006 16199,'0'0,"0"25,0 25,0 24,0 0,0 26,0-1,0 25,0-25,0 0,0-24,0-50,0 49,0-49,0 0,0 0,0-1,0 26,0-50</inkml:trace>
  <inkml:trace contextRef="#ctx0" brushRef="#br0" timeOffset="177130.7113">8758 16026,'0'0,"0"0,24 0,1 0,0 0,0 0,25 0,-1-50,26 25,-1 0,-24-24,-1 24,-24 25,0 0,0 0</inkml:trace>
  <inkml:trace contextRef="#ctx0" brushRef="#br0" timeOffset="177989.7972">9576 16075,'0'25,"0"0,0 0,-49-1,49 51,-25-50,-25 74,1-25,-26 75,26-25,24-25,-50 25,26-24,24-26,25 1,0-51,-25 1,25 0,0 0,0-25,0 25,25-25,0 0,0 49,24-49,-24 0,25 0,-26 0,26-25,-25 25,0-24,0 24,-1-25,1 0</inkml:trace>
  <inkml:trace contextRef="#ctx0" brushRef="#br0" timeOffset="178778.8761">9651 16596,'0'-25,"49"25,-49-24,25 24,0-25,0 25,0-50,-1 50,26 0,-25 0,-25 25,25-25,-25 25,0 0,0-1,0 1,0 0,0 25,0-26,0 1,0 0,0 0,0-25,0 25,-25-25,25 49,-50-49,25 25,1-25,-1 0,0 0,0 0,-24 0,24 0,25 0,0-50,0 26,0-1</inkml:trace>
  <inkml:trace contextRef="#ctx0" brushRef="#br0" timeOffset="179566.9539">10370 16125,'0'0,"-25"25,1-1,24 51,-25-1,-25 1,25-26,1 1,-1 0,-25-26,50 1,-25 25,25-25,0-25,50 0,-25 0,0 24,-1-24,-24 25,25-25,-25 25,25-25,-25 25,0 24,0-24,0 0,0 0,0 0,-25-1,0 26,25-25,-24 0,-1-25,-25 0</inkml:trace>
  <inkml:trace contextRef="#ctx0" brushRef="#br0" timeOffset="180948.093">10842 16050,'0'0,"0"25,0 0,-25 0,25 24,0-24,0 0,-25 25,25-1,0 1,-25 24,25-49,0 50,0-51,0 26,0-25,0 49,0-49,0 0,0 0,0-1,25-24,-25 50,25-50,0 0,24 0,-24 0,0 0,0 0,-25-25,24 0,1-24,-25-26,50 1,-25-25,-25 24,49 1,-49 24,0-24,0 24,0-24,0 49,0-49,0 49,0 0,0 0,0 25,-49 0,24 0,0 0,-25 0,1 25,24 0,0 24,0-24,1-25,-1 25,-25 0,50 0,-25-25,25 24,0 26,-24-50,24 25,0 0,0-1,0 1,0 0,0 25,24-50,26 24,-25 1,0-25,-1 0,1 0,0 0,49 0,-49 0,0 0,0 0,25 0</inkml:trace>
  <inkml:trace contextRef="#ctx0" brushRef="#br0" timeOffset="181469.1451">11536 16447,'25'-25,"49"-24,1 24,-25-25,74 26,-50 24,-49-25,24 0,-24 25,25 0</inkml:trace>
  <inkml:trace contextRef="#ctx0" brushRef="#br0" timeOffset="183323.3303">12231 16075,'50'0,"-26"0,1 25,0 49,-25-49,25 0,-25 0,0 0,49-1,-49 26,0-25,0 0,0-1,0-24,0-24,0-1,0-25,25 25,-25-24,25-26,-25 51,25-51,24 1,-24 49,0 0,-25-24,25-1,0 50,24-25,-49 25,0 50,0-25,0-1,0 1,0-25,0-25,0 1,0-26,25 50,-25-25,0 0,25 25,0-25,-1 25,1-24,25-1,-25 25,0-50,-1 50,1 0,0 0,-25 25,0 0,0 0</inkml:trace>
  <inkml:trace contextRef="#ctx0" brushRef="#br0" timeOffset="184891.4873">12727 15777,'0'25,"0"0,0 25,0-25,0-1,0 1,0 0,0 0,0 24,0-24,0 0,0 0,0 0,0-1,0-24,0-24,0-1,0 0,25 25,-25-25,0-24,25 49,-25-25,0 0,24 25,-24-25,0 0,25 25,-25-24,0-26,50 50,-50-25,25 25,-25-25,25 25,-1 0,1 0,0 0,-25 0,0 25,0 25,0-25,0-1,0 1,0 0,0 0,0 24,0 1,0-25,0 0,0 24,0-24,0 0,0 0</inkml:trace>
  <inkml:trace contextRef="#ctx0" brushRef="#br0" timeOffset="186095.6077">13471 15678,'0'-25,"0"1,0 24,-24 24,-51 26,50-25,0 24,1 1,-1-25,-25 0,50 0,0-1,-25 1,25 25,0-50,50 0,-50-25,25 0,0 25,-1-25,1 1,0-1,25 0,-25-25,-1 50,1 0,-25-25,25 25,0 0,-25 75,0-25,49 74,-49-25,25 25,-25 25,50 0,-50-1,0 1,0 25,0-75,0 0,0-24,0-50,0-1,0 1,-25 25,-25-25,26-25,-1 24,0-24,0 25,0-25,-24 0,24 0,0 0,25 0,-25-25,25-49,-25 49,25-74,-49 25,49-26,0 26,0-25,0-1,25 26,-1 0,26-1,-25 1,0 24,49-24,-49 49,49-25,-49 25,0 1,49-1,-49 25</inkml:trace>
  <inkml:trace contextRef="#ctx0" brushRef="#br0" timeOffset="186685.6667">14067 15802,'0'0,"25"0,-1 0,1 0,-25 0,50 0,-25 0,-1-25,1 25,0 0,0 0</inkml:trace>
  <inkml:trace contextRef="#ctx0" brushRef="#br0" timeOffset="187110.7092">14166 16026,'0'49,"0"-74,25 25,0 0,-25-24,24 24,1 0</inkml:trace>
  <inkml:trace contextRef="#ctx0" brushRef="#br0" timeOffset="187957.7939">14985 15604,'-25'0,"25"0,-50 25,50 24,-25-49,25 25,0 0,0 0,0-1,0 1,0 25,0-25,0 0,50-25,-50 24,25-24,0 25,-1-25,1 0,0 0,25 0,-25 0,-1 0,1 0,0 0,-25-25,0 1,0-1,0-25,0 50,0-25,-25 0,25 1,-25 24,25-25,-24 25,-26 0,0 0,25 0,1 0,-26 0,50-25</inkml:trace>
  <inkml:trace contextRef="#ctx0" brushRef="#br0" timeOffset="189052.9033">15580 15827,'25'0,"-25"0,25 0,24 0,26-25,-1 25,-24-49,74 24,-50 25,-24-50,24 50,-49-25,0 25,25 0,-26-24,1 24,0 0,0-25,0 25,-25-25,0 0</inkml:trace>
  <inkml:trace contextRef="#ctx0" brushRef="#br0" timeOffset="189663.9643">16225 15505,'0'0,"25"0,25 0,-26 0,1 0,0 0,0 0,0 0,-1 24,-24 1,50-25,-50 25,0 0,0 0,0-1,0 26,-25-25,0 0</inkml:trace>
  <inkml:trace contextRef="#ctx0" brushRef="#br0" timeOffset="190800.0781">17267 15083,'0'0,"0"0,25 0,0 0,-1 0,-24 25,50-25,-50 25,0 24,0-24,0 0,0 0,0-1,0 1,0 25,0-25,25-25,0 0,0 0,-1 0,1 0,25 0,-1-25,-24 0</inkml:trace>
  <inkml:trace contextRef="#ctx0" brushRef="#br0" timeOffset="191884.1863">17391 14959,'-25'0,"-24"0,24 0,0 0,0 0,0 0,1 0,-26 0,25 0,0 25,1 24,-1-49,25 25,0 0,-25-25,25 25,0 0,0-1,0 26,0-25,0 24,0-24,0 50,0-1,0-49,0 24,0-24,0 0,0 25,0-26,25-24,0 25,-1-25,1 0,50 0,-1 0,25-25,-24 1,-1-1,25-25,-24 25,-1-24,-49 24,49 0,-49 0,-25 1,25-26,-25 25,25 0,-25-24,0-26,25 1,-25 24,0-24,0-1,0 26,0 24,0-25,0 26,0-1,0 25,-25 0,0 0,-49 0</inkml:trace>
  <inkml:trace contextRef="#ctx0" brushRef="#br0" timeOffset="201716.1696">620 15008,'0'0,"0"25,0 25,0-25,-24 0,24-1,0 1,0 0,0 49,0 1,0 24,0 50,0 0,0 0,0-1,0 26,0-25,0-50,0-24,0-26,0 26,0-1,0-49,0 0,0 24,0 1,0-25,0-1,0-24,0-24</inkml:trace>
  <inkml:trace contextRef="#ctx0" brushRef="#br0" timeOffset="202326.2306">223 16422,'0'-24,"0"24,25 0,25 0,-25 0,0-50,-1 50,1 0,0 0,25 0,-26 0,1 0,0 0,0 0,0 0,24 0</inkml:trace>
  <inkml:trace contextRef="#ctx0" brushRef="#br0" timeOffset="203677.3657">1166 16075,'0'-49,"0"49,-25 0,1 0,-26 0,25 24,0-24,1 25,-1 0,-25 49,25-49,1 0,-1 25,0-1,-25 1,50-25,-25-1,25 51,0-50,-24 49,24-49,0 0,0 0,0-1,0 26,0-25,0 0,24-25,1 0,25 0,-50 0,25 0,0-25,-1-25,1 25,0 1,-25-1,50 0,-50-49,24 49,-24 0,0 0,25 0,-25-24,25 24,-25 0,0 0,25 25,-25 0,0 25,0 0,0 24,0-24,0 0,0 0,0 0,0-25,0 25,0 24,0-24,0 0,0 0,0-1,0 1,0-25</inkml:trace>
  <inkml:trace contextRef="#ctx0" brushRef="#br0" timeOffset="205027.5007">1265 16075,'25'0,"-25"25,0 0,0 0,0-1,50 51,-50-50,0 24,0 26,0-51,0 51,0-50,0 0,0-1,0 1,0 0,0 25,0-26,25-24,-25 0,24-49,-24-1,0 25,0 1,25-51,-25-24,50-25,-50 74,25-74,-25 50,49 24,-49 1,0 24,25 25,-25-25,0 25,0 25,0 24,0-24,0 0,0 25,25-1,-25-24,0 25,0-26,0 51,25-1,-25-24,0 24,0 1,0-50,0-1,0 26,0-25,49 24,-49-24,0 0,0 0,25 0,0-1,0-24</inkml:trace>
  <inkml:trace contextRef="#ctx0" brushRef="#br0" timeOffset="206606.6586">1836 16050,'-25'0,"25"25,0 0,0 0,0 0,0-1,0 1,0 50,0-1,0-24,-25 24,25 25,0-24,0 24,0-25,0 1,0-50,0 24,0-24,0 25,0-26,25-24,25 0,-25 0,-1 0,1-49,0 24,0-25,-25 1,0 24,50 0,-50 0,0-49,24 24,-24-24,0-25,50-25,-50 74,0-74,0 74,0-24,0 49,-25-49,25 49,-25 0,25 0,0 1,-24 24,24-50,-25 25,0 25,25-25,-50 25,25 0,1 0,-1 0,0 0,25 0,-25 0,25 25,-49-25,49 50,-25-25,25-1,-25 1,25 0,-25 0,25 24,0-24,-25-25,25 25,0 0,0 0,0-1,0 26,0-25,0-25,25 25,0-25,0 0,49 0,-49 0,0 0,0 0,24 0,-24 0,-25-25,25 25,0 0,-25-50</inkml:trace>
  <inkml:trace contextRef="#ctx0" brushRef="#br0" timeOffset="207541.7521">2357 15877,'25'0,"0"0,-1 0,1 0,-25-25,25 25,0 0,24 0,-24 0</inkml:trace>
  <inkml:trace contextRef="#ctx0" brushRef="#br0" timeOffset="208183.8163">2357 16174,'25'0,"-25"0,25 0,-1-24,1 24,0 0,0-50,24 50,-24 0,0 0</inkml:trace>
  <inkml:trace contextRef="#ctx0" brushRef="#br0" timeOffset="210125.0104">2804 15033,'0'25,"0"0,0 0,0 0,0-1,0 1,24 50,-24-51,0 51,0 24,50-25,-50 26,25 24,-25-75,0 75,0-74,49 24,-49-49,0 50,0-51,0 1</inkml:trace>
  <inkml:trace contextRef="#ctx0" brushRef="#br0" timeOffset="210865.0839">2754 15133,'0'-25,"25"25,0-50,-1 25,26-24,24-1,-49 0,0 1,0 24,0 0,24 25,-49-25,0 25</inkml:trace>
  <inkml:trace contextRef="#ctx0" brushRef="#br0" timeOffset="211358.1337">2704 15753,'0'0,"50"0,-25 0,0 0,-1-25,51 25,-26-50,1 50,0-25,24 25,-49-24,0 24,0 0</inkml:trace>
  <inkml:trace contextRef="#ctx0" brushRef="#br0" timeOffset="212325.2304">3325 15505,'24'0,"-24"0,25 0,-25-25,0 0,0 0,0 0,0-24,0 49,-25 0,1 0,-1 25,25-1,-50-24,50 25,-25-25,25 25,0 0,0 0,0 24,0-24,0 0,0 0,0-1,0-24,0 25,50-25</inkml:trace>
  <inkml:trace contextRef="#ctx0" brushRef="#br0" timeOffset="213351.3329">2878 16547,'0'0,"0"0,0-25,25 25,0-50,24 50,-24-25,0 25,0-25,49 1,-49 24,25-25,-26-25,51 25,-50 25,49-24,-49-1,49-25,-49 50,0-25,0 1,-1 24,-24-25,25 25</inkml:trace>
  <inkml:trace contextRef="#ctx0" brushRef="#br0" timeOffset="215341.532">3101 16795,'0'-25,"0"25,25 0,-25 25,0-1,0 1,25 25,-25-1,0-24,0 0,0 25,0-26,25 1,-25 0,0 0,0 0,0-25,0-25,0 0,49 0,-49 0,0-24,0 24,25 25,-25-25,25 0,-25 25,0 25,0 0,0 25,0-26,0 1,0 0,0 0,0 0,0-25,0-25,25 0,-25 0,0 0,0-24,25 24,-25 0,0 0,0 1,24-1,-24-25,50 50,-50-25,0 1,25 24,-25-25,25 0,-1 0,1 25,-25-49,25 49,25 0,-50 24,0 1,0 0,0 0,0 0,0-1,0 26,0-25,0 0,0-1,24-24,-24 25,25 0,0-25,-25 50</inkml:trace>
  <inkml:trace contextRef="#ctx0" brushRef="#br0" timeOffset="216622.6601">3970 16398,'0'0,"-25"0,25 24,-50 1,25 0,25 25,0-25,0-1,0 1,0-25,50 0,-25 0,0 0,-25-25,24 1,1-26,-25 25,25 25,-25-25,0 25,0 25,0 25,0-25,0-1,0 26,0 24,0 1,0-50,0 24,50 26,-50-51,0 51,0-50,0 24,0 1,0-25,0 0,0-1,0 1,0 0,0 25,0-26,0 1,0 0,0 0,-50-25,50 25,-25-25,0 49,1-49,-1 0,0-25,25-24,0-26,0-24,0 0,0-75,0 75,0 0,25 24,-25 51,0-26</inkml:trace>
  <inkml:trace contextRef="#ctx0" brushRef="#br0" timeOffset="219196.9175">2952 16844,'0'0,"0"25,0 0,0 0,0 24,0 1,0 24,0-24,0-25,0 49,0-49,0 0,0 0,0 24,0-24,0 0,0-25,0-25,0-25,0 26,0-1,0 0,0 0,0 0,0-24,0 24,0-25,25 25,-25-24,0 24,0 0,25 0,-25 1,0-1,0-25,25 25,-25 1,25-1,-1 25,1 0,25 0,-50 0,25 0,-25 25,0-1,25 26,-25-25,0 0,24-1,-24 1,0 0,0 25,0-26,0 1,0 0,0 0,0 0,0 24,0-24,25-25,0 0,-25 0,0-49,50 24,-50 0,24 0,-24 0,0 0,25-24,-25 24,0 0,25 25,-25-25,25 1,-25-1,0-25,25 50,-25-25,49 1,-24-1,-25 25,0 25,0-1,0 26,0-25,25-25,-25 25,0-1,0 1,0 0,0 25,25-26,-25 1,0 0,0 0,0 0,0 24,0-24,24 0</inkml:trace>
  <inkml:trace contextRef="#ctx0" brushRef="#br0" timeOffset="220214.0192">3076 16919,'-24'0,"24"-50,-50 50,25 0,0 0,1 0,-1 0,0 0,-25 0,26 0,-1 0,25 25,-25-25,0 25,0-1,25 1,0 0,0 0,0 24,0-24,0 0,0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02:06.177"/>
    </inkml:context>
    <inkml:brush xml:id="br0">
      <inkml:brushProperty name="width" value="0.05292" units="cm"/>
      <inkml:brushProperty name="height" value="0.05292" units="cm"/>
    </inkml:brush>
  </inkml:definitions>
  <inkml:trace contextRef="#ctx0" brushRef="#br0">4193 13843,'0'0,"0"0,0-25,25 25,-25-25,49 25,-24 0,-25-25,25 25,0 0,0 0,-1 0,26 0,-25 0,0 0,-1 0,1 0,0 0,25 0,-26 0,1 0,0 0,0 0,0 0,24 0,-24 0,0 0,0 0,0 0,-1 0,26 0,-25 0,0 0,-1 0,1 0,0 0,25 0,-26 0,1 0,0 0,0 0,0 0,24 0,-24 0,0 0,0 0,-1 0,1 0,25 0,-25 0,0 0,-1 0,1 0,0 0,0 0,24 0,-24 0,0 0,0 0,0 0,-1 0,26 0,-25 0,0 0,-1 0,1 0,0 0,25 0,-25 0,-1 0,1 0,0 0,0 0,24 0,-24 0,0 0,0 0,0 0,-1 0,26 0,-25 0,0 0,-1 0,1 0,0 0,25 0,-1 0,-24 0,0 0,25 0,-26 0,1 0,0 0,0 0,0 0,24 0,-24 0,0 0,0 0,-1 0,1 0,25 0,-25 0,-1 0,1 0,50 0,-50 0,24 0,-24 0,25 0,-26 0,1 0,0 0,0 0,49 0,-49 0,0 0,0 0,-1 0,1 0,25 0,-25 0,0 0,-1 0,1 0,0 0,25 0,-26 0,1 0,0 0,0 0,0 0,24 0,-24 0,0 0,0 0,-1 0,1 0,25 0,-25 0,0 0,-1 0,1 0,0 0,25 0,-26 0,1 0,0 0,0 0,0 0,24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09:10.206"/>
    </inkml:context>
    <inkml:brush xml:id="br0">
      <inkml:brushProperty name="width" value="0.05292" units="cm"/>
      <inkml:brushProperty name="height" value="0.05292" units="cm"/>
    </inkml:brush>
  </inkml:definitions>
  <inkml:trace contextRef="#ctx0" brushRef="#br0">11983 6872,'0'-50,"0"25,0 25,-25 0,0 0,-24 50,24-25,0-1,0 26,25 0,-25-1,-24-24,24 50,0-1,0-49,-24 0,49-1,-25 1,25 25,0-50,49 0,-24-25,0 25,0 0,0 0,0 0,24 25,-24-25,-25 25,0-1,0 1,0 0,0 0,0 24,0-24,-50 25,26 24,-51 1,1-1,49 1,-50-1,1 0,0-49,-1 50,50-51,-49 51,0-50,49-25,0 0,25 24,0-24</inkml:trace>
  <inkml:trace contextRef="#ctx0" brushRef="#br0" timeOffset="927.0927">12082 7417,'0'0,"0"25,0 0,0 0,0 24,0-24,0 25,0-25,0 24,0-24,0 0,0 0,0 0,0-1,0 26,0-25,0 0</inkml:trace>
  <inkml:trace contextRef="#ctx0" brushRef="#br0" timeOffset="1539.1528">12132 7120</inkml:trace>
  <inkml:trace contextRef="#ctx0" brushRef="#br0" timeOffset="2831.2831">12330 7393,'0'24,"0"1,0 0,0 0,0 49,0-49,0 0,0 0,0 49,0-49,0 0,0 0,0-1,0 1,0-25,50-25,-50 1,0-51,0 50,0-24,0 24,0-25,0 25,0 1,0-1,0 0,0 0,25 0,-25-24,24 49,-24-25,25 25,-25 0,0 50,0-26,0 1,0 0,0 0,0 0,0-1,0 26,0-25,0 0,0-1,0 1,25-25,-25 25,25-25,24 0,-24 0</inkml:trace>
  <inkml:trace contextRef="#ctx0" brushRef="#br0" timeOffset="4202.4202">12876 7368,'-25'0,"25"25,-25-1,25 1,0 0,0 0,0 0,0-1,0 26,0-25,0 0,0-1,0 1,0 0,0 25,0-25,0-1,0 1,0 0,25-25,0 0,-25 25,50-25,-26 0,1 0,0 0,0 0,-25-25,25 0,-25 0,0 1,0-26,0 25,0 0,0-24,0-26,0 1,0 24,0-24,0 24,0 1,0-1,-25 25,25 0,-25 25,25-49,-25 49,0 0,-24 0,24 25,0-1,25 1,-25-25,25 25,0 0,-25-25,25 25,0 24,0-24,0 0,0-25,0 25,25-25,-25 24,25-24,0 0,25 0,-1 50,-24-50,49 0,-24 0,24 0,1 0</inkml:trace>
  <inkml:trace contextRef="#ctx0" brushRef="#br0" timeOffset="4792.4792">13471 7368,'0'0,"25"0,0 0,25 0,-26 0,1 0,0 0,0 0,0 0,24 0,-24 0</inkml:trace>
  <inkml:trace contextRef="#ctx0" brushRef="#br0" timeOffset="5326.5326">13521 7641,'0'24,"0"-24,50 0,-26 0,1 0,0 0,0-49,49 49,-49 0,25 0</inkml:trace>
  <inkml:trace contextRef="#ctx0" brushRef="#br0" timeOffset="6382.6382">14538 7120,'-25'0,"-24"-25,24 25,0 0,0-50,0 50,1 0,-26 0,25 0,0 0,25 25,-24-25,24 25,0 0,0 0,0-1,0 1,0-25,24 50,1-50,25 0,-25 0,-1 0,26 0,0 0,-1 0,-24 0,0-25,25 0,-26 25,-24-25,0 1,0 24,0 24,0 1,0 25,0-25,0-1,0 1,0 0,0 0,0 24,25-24,-25 0,0 0,25-25</inkml:trace>
  <inkml:trace contextRef="#ctx0" brushRef="#br0" timeOffset="6982.6982">15357 7070,'0'0,"-25"0,25 25,0 25,-50-26,50 1,0 0,0 0,-24 0,24 49,-25 0,-25 26,50-26,-25 0,1-24,24 25,-50-51,50 51,-25-50,25-1,0 1,0 0</inkml:trace>
  <inkml:trace contextRef="#ctx0" brushRef="#br0" timeOffset="7891.7891">15605 7417,'0'25,"0"-25,0 25,0 25,0-26,0 1,0 0,0 0,0 49,0-24,0-25,0 49,0-49,0 49,0-49,0 0,0 0,0-25,50 0,-26 0,1 0,0 0,0 0,49 0,1-25,-51 25,26-50,-25 50,24 0,-24-24,0 24,0 0</inkml:trace>
  <inkml:trace contextRef="#ctx0" brushRef="#br0" timeOffset="9615.9615">13025 9724,'0'0,"0"-24,-25 24,0 0,0 0,-24 0,49 0,0 24,-25 1,25 0,-25 50,25-51,-25 51,25-26,0-24,0 25,0-25,0-1,0 1,0 0,0 0,0-25,25 49,0-49,0 0,0 0,-25-24,49 24,-49-25,25 0,-25 0,0 0,25 25,-25-24,0-26,0 25,0 0,25 25,-25-24,24-1,-24 0,0 25,0 25,0 0,0-1,0 1,0 25,0-25,0-1,0 1,25 0,-25 0,0 24,50-24,-50 0,25 0,-25 0,24-1,1 26</inkml:trace>
  <inkml:trace contextRef="#ctx0" brushRef="#br0" timeOffset="10276.0275">13571 9824,'0'25,"0"-1,0-24,24 0,-24 0,25 0,0 0,0 0,24-24,-24 24,0 0,25-25,-1 25,-24-25,0 25</inkml:trace>
  <inkml:trace contextRef="#ctx0" brushRef="#br0" timeOffset="10810.0808">13620 10146,'0'0,"0"0,25 0,25-49,-26 49,1 0,0-25,0 25,49 0,-49-25,25 25,-1 0,-24 0</inkml:trace>
  <inkml:trace contextRef="#ctx0" brushRef="#br0" timeOffset="12308.2307">14389 9278,'0'0,"0"25,0 0,0-1,0 26,0-25,0 24,0-24,0 50,0-51,0 1,0 50,0-51,0 1,0 0,0 0,0 25,0-26,0 1,25-25,-25 25,50 0,-26-25,1 0,0 0,0 0,0 0,24 0,1 0,-25 0,0 0,-1 0,26 0,-25 0,0 0</inkml:trace>
  <inkml:trace contextRef="#ctx0" brushRef="#br0" timeOffset="13294.3293">15282 9080,'-24'24,"-26"-24,25 25,0 0,1-25,24 25,-25 0,0-25,25 24,0 26,-50-50,50 25,0 0,0-1,25-24,0 0,0 0,0 0,-1 0,1 0,25 0,-25 0,-1 25,26-25,0 25,-26 25,1-50,-25 24,0 1,0 0,0 0,0 0,0 24,-49 1,-26 24,26 1,-26 49,1-75,-1 1,1-25,49 0</inkml:trace>
  <inkml:trace contextRef="#ctx0" brushRef="#br0" timeOffset="13925.3924">15729 9352,'0'0,"0"50,0-25,0 0,0 24,0 26,0-1,0-24,0 24,0-49,0 25,0-1,0-24,0 0</inkml:trace>
  <inkml:trace contextRef="#ctx0" brushRef="#br0" timeOffset="14379.4378">15704 9204,'0'-25,"0"25</inkml:trace>
  <inkml:trace contextRef="#ctx0" brushRef="#br0" timeOffset="15474.5473">15952 9179,'0'25,"0"24,0-24,50 0,-50 24,25 26,-25-1,0-49,0 25,24-1,-24 1,0-25,0-1,0 26,0-75,0 0,25 1,-25-1,0-50,50 26,-50-26,25 1,-25 24,24-24,-24 0,0 24,50 0,-50 26,0-1,25 25,0 0,-25 0,25 25,-25 24,24-24,-24 0,0 0,0-1,25 1,-25 25,0-25,0-1,50 1,-50 0,0 0,25 24,-25-24,24 0,-24 0,25-25,0 25,0-25,24 0</inkml:trace>
  <inkml:trace contextRef="#ctx0" brushRef="#br0" timeOffset="16706.6704">16920 9080,'0'0,"-25"24,25 1,0 0,-50 25,50-26,0 26,-24 24,24 1,0-26,0 26,0-50,0-1,0 1,0 0,0 25,24-50,-24 24,25-24,25 0,-25 0,-1 0,1 0,50-49,-1 24,-49-99,0 50,74-26,-99 26,25-25,-25 24,0 51,0-26,0 0,0 25,0 1,0-1,-25 0,0 0,-25-24,26 49,24-25,-25 25,0 0,0 0,0 0,-24 0,24 0,0 0,0 0,1 0,-1 0,-25 49,50-24,-25-25,25 25,-24-25,24 25,0 0,0-1,0-24,24 0,-24 50,50-50,-25 0,0 0,-1 0,51 0,-50 0,24 0,-24 0,0 0,24 0,-24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63B0454A-EADC-494D-9F80-BDEFC12A919C}" type="datetimeFigureOut">
              <a:rPr lang="en-US"/>
              <a:pPr>
                <a:defRPr/>
              </a:pPr>
              <a:t>31-Jan-21</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969B098C-50EF-4C6B-BEBD-FA0CA3FCA36F}" type="slidenum">
              <a:rPr lang="en-US"/>
              <a:pPr>
                <a:defRPr/>
              </a:pPr>
              <a:t>‹#›</a:t>
            </a:fld>
            <a:endParaRPr lang="en-US"/>
          </a:p>
        </p:txBody>
      </p:sp>
    </p:spTree>
    <p:extLst>
      <p:ext uri="{BB962C8B-B14F-4D97-AF65-F5344CB8AC3E}">
        <p14:creationId xmlns:p14="http://schemas.microsoft.com/office/powerpoint/2010/main" val="20833491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EC9EC15-0D30-4316-A534-54F3D44DB726}" type="slidenum">
              <a:rPr lang="en-US" smtClean="0">
                <a:ea typeface="ＭＳ Ｐゴシック" pitchFamily="80" charset="-128"/>
              </a:rPr>
              <a:pPr/>
              <a:t>4</a:t>
            </a:fld>
            <a:endParaRPr lang="en-US" smtClean="0">
              <a:ea typeface="ＭＳ Ｐゴシック" pitchFamily="80" charset="-128"/>
            </a:endParaRPr>
          </a:p>
        </p:txBody>
      </p:sp>
      <p:sp>
        <p:nvSpPr>
          <p:cNvPr id="79875" name="Rectangle 2"/>
          <p:cNvSpPr>
            <a:spLocks noGrp="1" noRot="1" noChangeAspect="1" noChangeArrowheads="1" noTextEdit="1"/>
          </p:cNvSpPr>
          <p:nvPr>
            <p:ph type="sldImg"/>
          </p:nvPr>
        </p:nvSpPr>
        <p:spPr>
          <a:xfrm>
            <a:off x="571500" y="685800"/>
            <a:ext cx="5715000" cy="3429000"/>
          </a:xfrm>
          <a:ln/>
        </p:spPr>
      </p:sp>
      <p:sp>
        <p:nvSpPr>
          <p:cNvPr id="79876"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7D8287A-0D1B-4624-9D03-DDFDFFE3C89D}" type="slidenum">
              <a:rPr lang="en-US" altLang="en-US" smtClean="0">
                <a:latin typeface="Arial" pitchFamily="34" charset="0"/>
                <a:ea typeface="MS PGothic" pitchFamily="34" charset="-128"/>
              </a:rPr>
              <a:pPr eaLnBrk="1" hangingPunct="1">
                <a:spcBef>
                  <a:spcPct val="0"/>
                </a:spcBef>
              </a:pPr>
              <a:t>24</a:t>
            </a:fld>
            <a:endParaRPr lang="en-US" altLang="en-US" smtClean="0">
              <a:latin typeface="Arial" pitchFamily="34" charset="0"/>
              <a:ea typeface="MS PGothic" pitchFamily="34" charset="-128"/>
            </a:endParaRPr>
          </a:p>
        </p:txBody>
      </p:sp>
      <p:sp>
        <p:nvSpPr>
          <p:cNvPr id="83971"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extLst>
      <p:ext uri="{BB962C8B-B14F-4D97-AF65-F5344CB8AC3E}">
        <p14:creationId xmlns:p14="http://schemas.microsoft.com/office/powerpoint/2010/main" val="87550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3DD720-E0A0-41D3-8C15-D336236DC4BC}" type="slidenum">
              <a:rPr lang="en-US" altLang="en-US" smtClean="0">
                <a:latin typeface="Arial" pitchFamily="34" charset="0"/>
                <a:ea typeface="MS PGothic" pitchFamily="34" charset="-128"/>
              </a:rPr>
              <a:pPr eaLnBrk="1" hangingPunct="1">
                <a:spcBef>
                  <a:spcPct val="0"/>
                </a:spcBef>
              </a:pPr>
              <a:t>25</a:t>
            </a:fld>
            <a:endParaRPr lang="en-US" altLang="en-US" smtClean="0">
              <a:latin typeface="Arial"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3DD720-E0A0-41D3-8C15-D336236DC4BC}" type="slidenum">
              <a:rPr lang="en-US" altLang="en-US" smtClean="0">
                <a:latin typeface="Arial" pitchFamily="34" charset="0"/>
                <a:ea typeface="MS PGothic" pitchFamily="34" charset="-128"/>
              </a:rPr>
              <a:pPr eaLnBrk="1" hangingPunct="1">
                <a:spcBef>
                  <a:spcPct val="0"/>
                </a:spcBef>
              </a:pPr>
              <a:t>26</a:t>
            </a:fld>
            <a:endParaRPr lang="en-US" altLang="en-US" smtClean="0">
              <a:latin typeface="Arial"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DBCF4B0-5A62-4EF7-9D5F-E08FF8F1C963}" type="slidenum">
              <a:rPr lang="en-US" smtClean="0">
                <a:solidFill>
                  <a:prstClr val="black"/>
                </a:solidFill>
              </a:rPr>
              <a:pPr/>
              <a:t>31</a:t>
            </a:fld>
            <a:endParaRPr lang="en-US" smtClean="0">
              <a:solidFill>
                <a:prstClr val="black"/>
              </a:solidFill>
            </a:endParaRPr>
          </a:p>
        </p:txBody>
      </p:sp>
      <p:sp>
        <p:nvSpPr>
          <p:cNvPr id="110595" name="Rectangle 2"/>
          <p:cNvSpPr>
            <a:spLocks noGrp="1" noRot="1" noChangeAspect="1" noChangeArrowheads="1" noTextEdit="1"/>
          </p:cNvSpPr>
          <p:nvPr>
            <p:ph type="sldImg"/>
          </p:nvPr>
        </p:nvSpPr>
        <p:spPr>
          <a:xfrm>
            <a:off x="571500" y="685800"/>
            <a:ext cx="5715000" cy="3429000"/>
          </a:xfrm>
          <a:ln/>
        </p:spPr>
      </p:sp>
      <p:sp>
        <p:nvSpPr>
          <p:cNvPr id="110596"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33</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34</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35</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36</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CA82EBC-11BF-4658-AA1D-8575E3CE8838}" type="slidenum">
              <a:rPr lang="en-US" smtClean="0">
                <a:solidFill>
                  <a:prstClr val="black"/>
                </a:solidFill>
              </a:rPr>
              <a:pPr/>
              <a:t>37</a:t>
            </a:fld>
            <a:endParaRPr lang="en-US" smtClean="0">
              <a:solidFill>
                <a:prstClr val="black"/>
              </a:solidFill>
            </a:endParaRPr>
          </a:p>
        </p:txBody>
      </p:sp>
      <p:sp>
        <p:nvSpPr>
          <p:cNvPr id="113667" name="Rectangle 2"/>
          <p:cNvSpPr>
            <a:spLocks noGrp="1" noRot="1" noChangeAspect="1" noChangeArrowheads="1" noTextEdit="1"/>
          </p:cNvSpPr>
          <p:nvPr>
            <p:ph type="sldImg"/>
          </p:nvPr>
        </p:nvSpPr>
        <p:spPr>
          <a:xfrm>
            <a:off x="571500" y="685800"/>
            <a:ext cx="5715000" cy="3429000"/>
          </a:xfrm>
          <a:ln/>
        </p:spPr>
      </p:sp>
      <p:sp>
        <p:nvSpPr>
          <p:cNvPr id="113668"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1124285-27BE-4014-B1B7-112C96E34C49}" type="slidenum">
              <a:rPr lang="en-US" smtClean="0">
                <a:solidFill>
                  <a:prstClr val="black"/>
                </a:solidFill>
              </a:rPr>
              <a:pPr/>
              <a:t>39</a:t>
            </a:fld>
            <a:endParaRPr lang="en-US" smtClean="0">
              <a:solidFill>
                <a:prstClr val="black"/>
              </a:solidFill>
            </a:endParaRPr>
          </a:p>
        </p:txBody>
      </p:sp>
      <p:sp>
        <p:nvSpPr>
          <p:cNvPr id="116739" name="Rectangle 2"/>
          <p:cNvSpPr>
            <a:spLocks noGrp="1" noRot="1" noChangeAspect="1" noChangeArrowheads="1" noTextEdit="1"/>
          </p:cNvSpPr>
          <p:nvPr>
            <p:ph type="sldImg"/>
          </p:nvPr>
        </p:nvSpPr>
        <p:spPr>
          <a:xfrm>
            <a:off x="571500" y="685800"/>
            <a:ext cx="5715000" cy="3429000"/>
          </a:xfrm>
          <a:ln/>
        </p:spPr>
      </p:sp>
      <p:sp>
        <p:nvSpPr>
          <p:cNvPr id="116740"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EA63492-B6DF-4810-A203-CFCDBD6976A8}" type="slidenum">
              <a:rPr lang="en-US" altLang="en-US" smtClean="0">
                <a:latin typeface="Times New Roman" pitchFamily="18" charset="0"/>
              </a:rPr>
              <a:pPr eaLnBrk="1" hangingPunct="1">
                <a:spcBef>
                  <a:spcPct val="0"/>
                </a:spcBef>
              </a:pPr>
              <a:t>5</a:t>
            </a:fld>
            <a:endParaRPr lang="en-US" altLang="en-US" smtClean="0">
              <a:latin typeface="Times New Roman" pitchFamily="18" charset="0"/>
            </a:endParaRPr>
          </a:p>
        </p:txBody>
      </p:sp>
      <p:sp>
        <p:nvSpPr>
          <p:cNvPr id="77827"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557B0C85-3593-4427-A3B4-E15BA698A621}" type="slidenum">
              <a:rPr lang="en-US" smtClean="0">
                <a:solidFill>
                  <a:prstClr val="black"/>
                </a:solidFill>
              </a:rPr>
              <a:pPr/>
              <a:t>40</a:t>
            </a:fld>
            <a:endParaRPr lang="en-US" smtClean="0">
              <a:solidFill>
                <a:prstClr val="black"/>
              </a:solidFill>
            </a:endParaRPr>
          </a:p>
        </p:txBody>
      </p:sp>
      <p:sp>
        <p:nvSpPr>
          <p:cNvPr id="117763" name="Rectangle 2"/>
          <p:cNvSpPr>
            <a:spLocks noGrp="1" noRot="1" noChangeAspect="1" noChangeArrowheads="1" noTextEdit="1"/>
          </p:cNvSpPr>
          <p:nvPr>
            <p:ph type="sldImg"/>
          </p:nvPr>
        </p:nvSpPr>
        <p:spPr>
          <a:xfrm>
            <a:off x="571500" y="685800"/>
            <a:ext cx="5715000" cy="3429000"/>
          </a:xfrm>
          <a:ln/>
        </p:spPr>
      </p:sp>
      <p:sp>
        <p:nvSpPr>
          <p:cNvPr id="117764"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7DACD5D-73B1-4A01-AA3C-8ADA17BDA384}" type="slidenum">
              <a:rPr lang="en-US" altLang="en-US" smtClean="0">
                <a:latin typeface="Arial" pitchFamily="34" charset="0"/>
                <a:ea typeface="MS PGothic" pitchFamily="34" charset="-128"/>
              </a:rPr>
              <a:pPr eaLnBrk="1" hangingPunct="1">
                <a:spcBef>
                  <a:spcPct val="0"/>
                </a:spcBef>
              </a:pPr>
              <a:t>44</a:t>
            </a:fld>
            <a:endParaRPr lang="en-US" altLang="en-US" smtClean="0">
              <a:latin typeface="Arial" pitchFamily="34" charset="0"/>
              <a:ea typeface="MS PGothic" pitchFamily="34" charset="-128"/>
            </a:endParaRPr>
          </a:p>
        </p:txBody>
      </p:sp>
      <p:sp>
        <p:nvSpPr>
          <p:cNvPr id="89091"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6E5B4A7-8D56-4F4C-841F-D3F6B6C11864}" type="slidenum">
              <a:rPr lang="en-US" smtClean="0">
                <a:solidFill>
                  <a:prstClr val="black"/>
                </a:solidFill>
              </a:rPr>
              <a:pPr/>
              <a:t>46</a:t>
            </a:fld>
            <a:endParaRPr lang="en-US" smtClean="0">
              <a:solidFill>
                <a:prstClr val="black"/>
              </a:solidFill>
            </a:endParaRPr>
          </a:p>
        </p:txBody>
      </p:sp>
      <p:sp>
        <p:nvSpPr>
          <p:cNvPr id="122883" name="Rectangle 2"/>
          <p:cNvSpPr>
            <a:spLocks noGrp="1" noRot="1" noChangeAspect="1" noChangeArrowheads="1" noTextEdit="1"/>
          </p:cNvSpPr>
          <p:nvPr>
            <p:ph type="sldImg"/>
          </p:nvPr>
        </p:nvSpPr>
        <p:spPr>
          <a:xfrm>
            <a:off x="571500" y="685800"/>
            <a:ext cx="5715000" cy="3429000"/>
          </a:xfrm>
          <a:ln/>
        </p:spPr>
      </p:sp>
      <p:sp>
        <p:nvSpPr>
          <p:cNvPr id="122884"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5EC936CA-36C7-4B67-89EC-6827DFE9978B}" type="slidenum">
              <a:rPr lang="en-US" smtClean="0">
                <a:ea typeface="ＭＳ Ｐゴシック" pitchFamily="80" charset="-128"/>
              </a:rPr>
              <a:pPr/>
              <a:t>47</a:t>
            </a:fld>
            <a:endParaRPr lang="en-US" smtClean="0">
              <a:ea typeface="ＭＳ Ｐゴシック" pitchFamily="80" charset="-128"/>
            </a:endParaRPr>
          </a:p>
        </p:txBody>
      </p:sp>
      <p:sp>
        <p:nvSpPr>
          <p:cNvPr id="123907" name="Rectangle 2"/>
          <p:cNvSpPr>
            <a:spLocks noGrp="1" noRot="1" noChangeAspect="1" noChangeArrowheads="1" noTextEdit="1"/>
          </p:cNvSpPr>
          <p:nvPr>
            <p:ph type="sldImg"/>
          </p:nvPr>
        </p:nvSpPr>
        <p:spPr>
          <a:xfrm>
            <a:off x="571500" y="685800"/>
            <a:ext cx="5715000" cy="3429000"/>
          </a:xfrm>
          <a:ln/>
        </p:spPr>
      </p:sp>
      <p:sp>
        <p:nvSpPr>
          <p:cNvPr id="123908"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368B840-719E-44E8-92A0-6D43238B0F0A}" type="slidenum">
              <a:rPr lang="en-US" smtClean="0">
                <a:solidFill>
                  <a:prstClr val="black"/>
                </a:solidFill>
              </a:rPr>
              <a:pPr/>
              <a:t>52</a:t>
            </a:fld>
            <a:endParaRPr lang="en-US" smtClean="0">
              <a:solidFill>
                <a:prstClr val="black"/>
              </a:solidFill>
            </a:endParaRPr>
          </a:p>
        </p:txBody>
      </p:sp>
      <p:sp>
        <p:nvSpPr>
          <p:cNvPr id="131075" name="Rectangle 2"/>
          <p:cNvSpPr>
            <a:spLocks noGrp="1" noRot="1" noChangeAspect="1" noChangeArrowheads="1" noTextEdit="1"/>
          </p:cNvSpPr>
          <p:nvPr>
            <p:ph type="sldImg"/>
          </p:nvPr>
        </p:nvSpPr>
        <p:spPr>
          <a:xfrm>
            <a:off x="571500" y="685800"/>
            <a:ext cx="5715000" cy="3429000"/>
          </a:xfrm>
          <a:ln/>
        </p:spPr>
      </p:sp>
      <p:sp>
        <p:nvSpPr>
          <p:cNvPr id="131076"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C83F869D-AACC-4A9E-93B7-9A9E1CE02CC2}" type="slidenum">
              <a:rPr lang="en-US" smtClean="0">
                <a:ea typeface="ＭＳ Ｐゴシック" pitchFamily="80" charset="-128"/>
              </a:rPr>
              <a:pPr/>
              <a:t>53</a:t>
            </a:fld>
            <a:endParaRPr lang="en-US" smtClean="0">
              <a:ea typeface="ＭＳ Ｐゴシック" pitchFamily="80" charset="-128"/>
            </a:endParaRPr>
          </a:p>
        </p:txBody>
      </p:sp>
      <p:sp>
        <p:nvSpPr>
          <p:cNvPr id="133123" name="Rectangle 2"/>
          <p:cNvSpPr>
            <a:spLocks noGrp="1" noRot="1" noChangeAspect="1" noChangeArrowheads="1" noTextEdit="1"/>
          </p:cNvSpPr>
          <p:nvPr>
            <p:ph type="sldImg"/>
          </p:nvPr>
        </p:nvSpPr>
        <p:spPr>
          <a:xfrm>
            <a:off x="571500" y="685800"/>
            <a:ext cx="5715000" cy="3429000"/>
          </a:xfrm>
          <a:ln/>
        </p:spPr>
      </p:sp>
      <p:sp>
        <p:nvSpPr>
          <p:cNvPr id="133124"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80" charset="-128"/>
              </a:defRPr>
            </a:lvl1pPr>
            <a:lvl2pPr marL="742950" indent="-285750" eaLnBrk="0" hangingPunct="0">
              <a:defRPr>
                <a:solidFill>
                  <a:schemeClr val="tx1"/>
                </a:solidFill>
                <a:latin typeface="Arial" charset="0"/>
                <a:ea typeface="ＭＳ Ｐゴシック" pitchFamily="80" charset="-128"/>
              </a:defRPr>
            </a:lvl2pPr>
            <a:lvl3pPr marL="1143000" indent="-228600" eaLnBrk="0" hangingPunct="0">
              <a:defRPr>
                <a:solidFill>
                  <a:schemeClr val="tx1"/>
                </a:solidFill>
                <a:latin typeface="Arial" charset="0"/>
                <a:ea typeface="ＭＳ Ｐゴシック" pitchFamily="80" charset="-128"/>
              </a:defRPr>
            </a:lvl3pPr>
            <a:lvl4pPr marL="1600200" indent="-228600" eaLnBrk="0" hangingPunct="0">
              <a:defRPr>
                <a:solidFill>
                  <a:schemeClr val="tx1"/>
                </a:solidFill>
                <a:latin typeface="Arial" charset="0"/>
                <a:ea typeface="ＭＳ Ｐゴシック" pitchFamily="80" charset="-128"/>
              </a:defRPr>
            </a:lvl4pPr>
            <a:lvl5pPr marL="2057400" indent="-228600" eaLnBrk="0" hangingPunct="0">
              <a:defRPr>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0" charset="-128"/>
              </a:defRPr>
            </a:lvl9pPr>
          </a:lstStyle>
          <a:p>
            <a:pPr eaLnBrk="1" hangingPunct="1"/>
            <a:fld id="{171227A4-E9E3-4185-B7A7-9622A4EA3A25}" type="slidenum">
              <a:rPr lang="en-US" altLang="en-US" smtClean="0"/>
              <a:pPr eaLnBrk="1" hangingPunct="1"/>
              <a:t>10</a:t>
            </a:fld>
            <a:endParaRPr lang="en-US" altLang="en-US" smtClean="0"/>
          </a:p>
        </p:txBody>
      </p:sp>
      <p:sp>
        <p:nvSpPr>
          <p:cNvPr id="88067" name="Rectangle 2"/>
          <p:cNvSpPr>
            <a:spLocks noGrp="1" noRot="1" noChangeAspect="1" noChangeArrowheads="1" noTextEdit="1"/>
          </p:cNvSpPr>
          <p:nvPr>
            <p:ph type="sldImg"/>
          </p:nvPr>
        </p:nvSpPr>
        <p:spPr>
          <a:xfrm>
            <a:off x="571500" y="685800"/>
            <a:ext cx="5715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91A08983-FE99-4CE1-B82C-6974E19CB02F}" type="slidenum">
              <a:rPr lang="en-US" altLang="en-US" smtClean="0">
                <a:latin typeface="Arial" pitchFamily="34" charset="0"/>
                <a:ea typeface="MS PGothic" pitchFamily="34" charset="-128"/>
              </a:rPr>
              <a:pPr eaLnBrk="1" hangingPunct="1">
                <a:spcBef>
                  <a:spcPct val="0"/>
                </a:spcBef>
              </a:pPr>
              <a:t>13</a:t>
            </a:fld>
            <a:endParaRPr lang="en-US" altLang="en-US" smtClean="0">
              <a:latin typeface="Arial" pitchFamily="34" charset="0"/>
              <a:ea typeface="MS PGothic" pitchFamily="34" charset="-128"/>
            </a:endParaRPr>
          </a:p>
        </p:txBody>
      </p:sp>
      <p:sp>
        <p:nvSpPr>
          <p:cNvPr id="78851"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C44CC55-2FBA-493B-A5B5-A5FDA4CB6971}" type="slidenum">
              <a:rPr lang="en-US" altLang="en-US" smtClean="0">
                <a:latin typeface="Arial" pitchFamily="34" charset="0"/>
                <a:ea typeface="MS PGothic" pitchFamily="34" charset="-128"/>
              </a:rPr>
              <a:pPr eaLnBrk="1" hangingPunct="1">
                <a:spcBef>
                  <a:spcPct val="0"/>
                </a:spcBef>
              </a:pPr>
              <a:t>14</a:t>
            </a:fld>
            <a:endParaRPr lang="en-US" altLang="en-US" smtClean="0">
              <a:latin typeface="Arial" pitchFamily="34" charset="0"/>
              <a:ea typeface="MS PGothic" pitchFamily="34" charset="-128"/>
            </a:endParaRPr>
          </a:p>
        </p:txBody>
      </p:sp>
      <p:sp>
        <p:nvSpPr>
          <p:cNvPr id="79875"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AD5B782-94C5-427A-B666-B7ADE068FBBA}" type="slidenum">
              <a:rPr lang="en-US" altLang="en-US" smtClean="0">
                <a:latin typeface="Arial" pitchFamily="34" charset="0"/>
                <a:ea typeface="MS PGothic" pitchFamily="34" charset="-128"/>
              </a:rPr>
              <a:pPr eaLnBrk="1" hangingPunct="1">
                <a:spcBef>
                  <a:spcPct val="0"/>
                </a:spcBef>
              </a:pPr>
              <a:t>15</a:t>
            </a:fld>
            <a:endParaRPr lang="en-US" altLang="en-US" smtClean="0">
              <a:latin typeface="Arial" pitchFamily="34" charset="0"/>
              <a:ea typeface="MS PGothic" pitchFamily="34" charset="-128"/>
            </a:endParaRPr>
          </a:p>
        </p:txBody>
      </p:sp>
      <p:sp>
        <p:nvSpPr>
          <p:cNvPr id="8089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AB4BC1D2-DF19-40CE-9FA8-72E60DE92482}" type="slidenum">
              <a:rPr lang="en-US" altLang="en-US" smtClean="0">
                <a:latin typeface="Arial" pitchFamily="34" charset="0"/>
                <a:ea typeface="MS PGothic" pitchFamily="34" charset="-128"/>
              </a:rPr>
              <a:pPr eaLnBrk="1" hangingPunct="1">
                <a:spcBef>
                  <a:spcPct val="0"/>
                </a:spcBef>
              </a:pPr>
              <a:t>16</a:t>
            </a:fld>
            <a:endParaRPr lang="en-US" altLang="en-US" smtClean="0">
              <a:latin typeface="Arial" pitchFamily="34" charset="0"/>
              <a:ea typeface="MS PGothic" pitchFamily="34" charset="-128"/>
            </a:endParaRPr>
          </a:p>
        </p:txBody>
      </p:sp>
      <p:sp>
        <p:nvSpPr>
          <p:cNvPr id="81923"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F36EEFB-5B51-45D7-8D21-E4DD0C300E18}" type="slidenum">
              <a:rPr lang="en-US" altLang="en-US" smtClean="0">
                <a:latin typeface="Arial" pitchFamily="34" charset="0"/>
                <a:ea typeface="MS PGothic" pitchFamily="34" charset="-128"/>
              </a:rPr>
              <a:pPr eaLnBrk="1" hangingPunct="1">
                <a:spcBef>
                  <a:spcPct val="0"/>
                </a:spcBef>
              </a:pPr>
              <a:t>22</a:t>
            </a:fld>
            <a:endParaRPr lang="en-US" altLang="en-US" smtClean="0">
              <a:latin typeface="Arial" pitchFamily="34" charset="0"/>
              <a:ea typeface="MS PGothic" pitchFamily="34" charset="-128"/>
            </a:endParaRPr>
          </a:p>
        </p:txBody>
      </p:sp>
      <p:sp>
        <p:nvSpPr>
          <p:cNvPr id="82947"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F36EEFB-5B51-45D7-8D21-E4DD0C300E18}" type="slidenum">
              <a:rPr lang="en-US" altLang="en-US" smtClean="0">
                <a:latin typeface="Arial" pitchFamily="34" charset="0"/>
                <a:ea typeface="MS PGothic" pitchFamily="34" charset="-128"/>
              </a:rPr>
              <a:pPr eaLnBrk="1" hangingPunct="1">
                <a:spcBef>
                  <a:spcPct val="0"/>
                </a:spcBef>
              </a:pPr>
              <a:t>23</a:t>
            </a:fld>
            <a:endParaRPr lang="en-US" altLang="en-US" smtClean="0">
              <a:latin typeface="Arial" pitchFamily="34" charset="0"/>
              <a:ea typeface="MS PGothic" pitchFamily="34" charset="-128"/>
            </a:endParaRPr>
          </a:p>
        </p:txBody>
      </p:sp>
      <p:sp>
        <p:nvSpPr>
          <p:cNvPr id="82947"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2130478"/>
            <a:ext cx="97155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3886200"/>
            <a:ext cx="80010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33AA6AA-D235-41B0-A25B-BCAFF3025AB8}" type="slidenum">
              <a:rPr lang="en-US"/>
              <a:pPr>
                <a:defRPr/>
              </a:pPr>
              <a:t>‹#›</a:t>
            </a:fld>
            <a:endParaRPr lang="en-US"/>
          </a:p>
        </p:txBody>
      </p:sp>
    </p:spTree>
    <p:extLst>
      <p:ext uri="{BB962C8B-B14F-4D97-AF65-F5344CB8AC3E}">
        <p14:creationId xmlns:p14="http://schemas.microsoft.com/office/powerpoint/2010/main" val="23282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F13F51E-843B-4699-9A66-5211001758E1}" type="slidenum">
              <a:rPr lang="en-US"/>
              <a:pPr>
                <a:defRPr/>
              </a:pPr>
              <a:t>‹#›</a:t>
            </a:fld>
            <a:endParaRPr lang="en-US"/>
          </a:p>
        </p:txBody>
      </p:sp>
    </p:spTree>
    <p:extLst>
      <p:ext uri="{BB962C8B-B14F-4D97-AF65-F5344CB8AC3E}">
        <p14:creationId xmlns:p14="http://schemas.microsoft.com/office/powerpoint/2010/main" val="28827116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51"/>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1" y="1435101"/>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49392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46814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583330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567062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375066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765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274691"/>
            <a:ext cx="25717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274691"/>
            <a:ext cx="75247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4E78632-575E-401A-95FC-F9F886CFF045}" type="slidenum">
              <a:rPr lang="en-US"/>
              <a:pPr>
                <a:defRPr/>
              </a:pPr>
              <a:t>‹#›</a:t>
            </a:fld>
            <a:endParaRPr lang="en-US"/>
          </a:p>
        </p:txBody>
      </p:sp>
    </p:spTree>
    <p:extLst>
      <p:ext uri="{BB962C8B-B14F-4D97-AF65-F5344CB8AC3E}">
        <p14:creationId xmlns:p14="http://schemas.microsoft.com/office/powerpoint/2010/main" val="1502968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00200"/>
            <a:ext cx="102870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3938641"/>
            <a:ext cx="102870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4E9A4CD-4B12-453E-A0E8-9937E45F0548}" type="slidenum">
              <a:rPr lang="en-US"/>
              <a:pPr>
                <a:defRPr/>
              </a:pPr>
              <a:t>‹#›</a:t>
            </a:fld>
            <a:endParaRPr lang="en-US"/>
          </a:p>
        </p:txBody>
      </p:sp>
    </p:spTree>
    <p:extLst>
      <p:ext uri="{BB962C8B-B14F-4D97-AF65-F5344CB8AC3E}">
        <p14:creationId xmlns:p14="http://schemas.microsoft.com/office/powerpoint/2010/main" val="4053499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600206"/>
            <a:ext cx="50482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00206"/>
            <a:ext cx="50482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11E8B50-390E-4801-A004-25F71F4C321B}" type="slidenum">
              <a:rPr lang="en-US"/>
              <a:pPr>
                <a:defRPr/>
              </a:pPr>
              <a:t>‹#›</a:t>
            </a:fld>
            <a:endParaRPr lang="en-US"/>
          </a:p>
        </p:txBody>
      </p:sp>
    </p:spTree>
    <p:extLst>
      <p:ext uri="{BB962C8B-B14F-4D97-AF65-F5344CB8AC3E}">
        <p14:creationId xmlns:p14="http://schemas.microsoft.com/office/powerpoint/2010/main" val="2690338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600206"/>
            <a:ext cx="50482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600206"/>
            <a:ext cx="5048250" cy="4525963"/>
          </a:xfrm>
        </p:spPr>
        <p:txBody>
          <a:bodyPr/>
          <a:lstStyle/>
          <a:p>
            <a:pPr lvl="0"/>
            <a:r>
              <a:rPr lang="en-US" noProof="0" smtClean="0"/>
              <a:t>Click icon to add clip art</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B3E2524-E97F-494D-AE0B-F9E3BE69F9FD}" type="slidenum">
              <a:rPr lang="en-US"/>
              <a:pPr>
                <a:defRPr/>
              </a:pPr>
              <a:t>‹#›</a:t>
            </a:fld>
            <a:endParaRPr lang="en-US"/>
          </a:p>
        </p:txBody>
      </p:sp>
    </p:spTree>
    <p:extLst>
      <p:ext uri="{BB962C8B-B14F-4D97-AF65-F5344CB8AC3E}">
        <p14:creationId xmlns:p14="http://schemas.microsoft.com/office/powerpoint/2010/main" val="798154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4088411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8978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51"/>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50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6153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13"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13"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935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94B86FD-A50F-4B51-95DF-40147D0FF900}" type="slidenum">
              <a:rPr lang="en-US"/>
              <a:pPr>
                <a:defRPr/>
              </a:pPr>
              <a:t>‹#›</a:t>
            </a:fld>
            <a:endParaRPr lang="en-US"/>
          </a:p>
        </p:txBody>
      </p:sp>
    </p:spTree>
    <p:extLst>
      <p:ext uri="{BB962C8B-B14F-4D97-AF65-F5344CB8AC3E}">
        <p14:creationId xmlns:p14="http://schemas.microsoft.com/office/powerpoint/2010/main" val="208035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2680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6167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32"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101"/>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32"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84733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407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443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775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8917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943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2573889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401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53"/>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859F156-1121-4170-84BA-82BF275AD3F6}" type="slidenum">
              <a:rPr lang="en-US"/>
              <a:pPr>
                <a:defRPr/>
              </a:pPr>
              <a:t>‹#›</a:t>
            </a:fld>
            <a:endParaRPr lang="en-US"/>
          </a:p>
        </p:txBody>
      </p:sp>
    </p:spTree>
    <p:extLst>
      <p:ext uri="{BB962C8B-B14F-4D97-AF65-F5344CB8AC3E}">
        <p14:creationId xmlns:p14="http://schemas.microsoft.com/office/powerpoint/2010/main" val="2476735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45"/>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7399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8068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09"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09"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1287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78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52447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28"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95"/>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28"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2656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61701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5290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2409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143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00206"/>
            <a:ext cx="50482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00206"/>
            <a:ext cx="50482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D0DC3B4-A925-4CF2-8DB4-121F261ACD3B}" type="slidenum">
              <a:rPr lang="en-US"/>
              <a:pPr>
                <a:defRPr/>
              </a:pPr>
              <a:t>‹#›</a:t>
            </a:fld>
            <a:endParaRPr lang="en-US"/>
          </a:p>
        </p:txBody>
      </p:sp>
    </p:spTree>
    <p:extLst>
      <p:ext uri="{BB962C8B-B14F-4D97-AF65-F5344CB8AC3E}">
        <p14:creationId xmlns:p14="http://schemas.microsoft.com/office/powerpoint/2010/main" val="58016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47728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2934203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7435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39"/>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6671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8267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06"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06"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318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4943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7004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25"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89"/>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25"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33705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689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14"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14"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787EBAE-50B0-4612-AF3A-E6256562CD6E}" type="slidenum">
              <a:rPr lang="en-US"/>
              <a:pPr>
                <a:defRPr/>
              </a:pPr>
              <a:t>‹#›</a:t>
            </a:fld>
            <a:endParaRPr lang="en-US"/>
          </a:p>
        </p:txBody>
      </p:sp>
    </p:spTree>
    <p:extLst>
      <p:ext uri="{BB962C8B-B14F-4D97-AF65-F5344CB8AC3E}">
        <p14:creationId xmlns:p14="http://schemas.microsoft.com/office/powerpoint/2010/main" val="2298385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4959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28093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8439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57576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657067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73805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33"/>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3829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5892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0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0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35188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877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F856928F-CEA2-415F-A0A0-870D3B8D77D9}" type="slidenum">
              <a:rPr lang="en-US"/>
              <a:pPr>
                <a:defRPr/>
              </a:pPr>
              <a:t>‹#›</a:t>
            </a:fld>
            <a:endParaRPr lang="en-US"/>
          </a:p>
        </p:txBody>
      </p:sp>
    </p:spTree>
    <p:extLst>
      <p:ext uri="{BB962C8B-B14F-4D97-AF65-F5344CB8AC3E}">
        <p14:creationId xmlns:p14="http://schemas.microsoft.com/office/powerpoint/2010/main" val="939122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44284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21"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83"/>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21"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29887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50828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8700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57417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99485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9773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37833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0805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25"/>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693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CAF07B5-55F7-42B8-B773-0F76D6B457FC}" type="slidenum">
              <a:rPr lang="en-US"/>
              <a:pPr>
                <a:defRPr/>
              </a:pPr>
              <a:t>‹#›</a:t>
            </a:fld>
            <a:endParaRPr lang="en-US"/>
          </a:p>
        </p:txBody>
      </p:sp>
    </p:spTree>
    <p:extLst>
      <p:ext uri="{BB962C8B-B14F-4D97-AF65-F5344CB8AC3E}">
        <p14:creationId xmlns:p14="http://schemas.microsoft.com/office/powerpoint/2010/main" val="17922235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6821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97"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97"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326270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10099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927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16"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75"/>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16"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83813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34039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38964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3470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36698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824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33"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103"/>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33"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94FA65C-9DDA-42E9-84AB-7CC99940AFBB}" type="slidenum">
              <a:rPr lang="en-US"/>
              <a:pPr>
                <a:defRPr/>
              </a:pPr>
              <a:t>‹#›</a:t>
            </a:fld>
            <a:endParaRPr lang="en-US"/>
          </a:p>
        </p:txBody>
      </p:sp>
    </p:spTree>
    <p:extLst>
      <p:ext uri="{BB962C8B-B14F-4D97-AF65-F5344CB8AC3E}">
        <p14:creationId xmlns:p14="http://schemas.microsoft.com/office/powerpoint/2010/main" val="18375801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26026608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64338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13"/>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518583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9350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9"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9"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67245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76880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423837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8"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63"/>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8"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44265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86718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752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0BD4EF3-A60F-4101-B01D-49311FFE8499}" type="slidenum">
              <a:rPr lang="en-US"/>
              <a:pPr>
                <a:defRPr/>
              </a:pPr>
              <a:t>‹#›</a:t>
            </a:fld>
            <a:endParaRPr lang="en-US"/>
          </a:p>
        </p:txBody>
      </p:sp>
    </p:spTree>
    <p:extLst>
      <p:ext uri="{BB962C8B-B14F-4D97-AF65-F5344CB8AC3E}">
        <p14:creationId xmlns:p14="http://schemas.microsoft.com/office/powerpoint/2010/main" val="38929149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62410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5982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755513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3"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7666343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04729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01"/>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4305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34642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22337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49935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5325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4.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4.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3.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4.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3.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4.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3.pn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4.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3.pn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274638"/>
            <a:ext cx="1028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61443" name="Rectangle 3"/>
          <p:cNvSpPr>
            <a:spLocks noGrp="1" noChangeArrowheads="1"/>
          </p:cNvSpPr>
          <p:nvPr>
            <p:ph type="body" idx="1"/>
          </p:nvPr>
        </p:nvSpPr>
        <p:spPr bwMode="auto">
          <a:xfrm>
            <a:off x="571500" y="1600206"/>
            <a:ext cx="10287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1444" name="Rectangle 4"/>
          <p:cNvSpPr>
            <a:spLocks noGrp="1" noChangeArrowheads="1"/>
          </p:cNvSpPr>
          <p:nvPr>
            <p:ph type="dt" sz="half" idx="2"/>
          </p:nvPr>
        </p:nvSpPr>
        <p:spPr bwMode="auto">
          <a:xfrm>
            <a:off x="571500" y="6245225"/>
            <a:ext cx="2667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61445" name="Rectangle 5"/>
          <p:cNvSpPr>
            <a:spLocks noGrp="1" noChangeArrowheads="1"/>
          </p:cNvSpPr>
          <p:nvPr>
            <p:ph type="ftr" sz="quarter" idx="3"/>
          </p:nvPr>
        </p:nvSpPr>
        <p:spPr bwMode="auto">
          <a:xfrm>
            <a:off x="3905250" y="6245225"/>
            <a:ext cx="36195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61446" name="Rectangle 6"/>
          <p:cNvSpPr>
            <a:spLocks noGrp="1" noChangeArrowheads="1"/>
          </p:cNvSpPr>
          <p:nvPr>
            <p:ph type="sldNum" sz="quarter" idx="4"/>
          </p:nvPr>
        </p:nvSpPr>
        <p:spPr bwMode="auto">
          <a:xfrm>
            <a:off x="8191500" y="6245225"/>
            <a:ext cx="2667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85D75573-9A90-4508-8A14-EFD3AE0C0297}" type="slidenum">
              <a:rPr lang="en-US"/>
              <a:pPr>
                <a:defRPr/>
              </a:pPr>
              <a:t>‹#›</a:t>
            </a:fld>
            <a:endParaRPr lang="en-US"/>
          </a:p>
        </p:txBody>
      </p:sp>
      <p:pic>
        <p:nvPicPr>
          <p:cNvPr id="1031" name="Picture 7" descr="Atomic-Fro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 y="0"/>
            <a:ext cx="1172766"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tmplLst>
          <p:tmpl lvl="1">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Lst>
      </p:bldP>
    </p:bldLst>
  </p:timing>
  <p:txStyles>
    <p:titleStyle>
      <a:lvl1pPr algn="ctr" rtl="0" eaLnBrk="0" fontAlgn="base" hangingPunct="0">
        <a:spcBef>
          <a:spcPct val="0"/>
        </a:spcBef>
        <a:spcAft>
          <a:spcPct val="0"/>
        </a:spcAft>
        <a:defRPr sz="3200" b="1">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Arial" pitchFamily="34" charset="0"/>
        </a:defRPr>
      </a:lvl2pPr>
      <a:lvl3pPr algn="ctr" rtl="0" eaLnBrk="0" fontAlgn="base" hangingPunct="0">
        <a:spcBef>
          <a:spcPct val="0"/>
        </a:spcBef>
        <a:spcAft>
          <a:spcPct val="0"/>
        </a:spcAft>
        <a:defRPr sz="3200" b="1">
          <a:solidFill>
            <a:schemeClr val="accent2"/>
          </a:solidFill>
          <a:latin typeface="Arial" pitchFamily="34" charset="0"/>
        </a:defRPr>
      </a:lvl3pPr>
      <a:lvl4pPr algn="ctr" rtl="0" eaLnBrk="0" fontAlgn="base" hangingPunct="0">
        <a:spcBef>
          <a:spcPct val="0"/>
        </a:spcBef>
        <a:spcAft>
          <a:spcPct val="0"/>
        </a:spcAft>
        <a:defRPr sz="3200" b="1">
          <a:solidFill>
            <a:schemeClr val="accent2"/>
          </a:solidFill>
          <a:latin typeface="Arial" pitchFamily="34" charset="0"/>
        </a:defRPr>
      </a:lvl4pPr>
      <a:lvl5pPr algn="ctr" rtl="0" eaLnBrk="0" fontAlgn="base" hangingPunct="0">
        <a:spcBef>
          <a:spcPct val="0"/>
        </a:spcBef>
        <a:spcAft>
          <a:spcPct val="0"/>
        </a:spcAft>
        <a:defRPr sz="3200" b="1">
          <a:solidFill>
            <a:schemeClr val="accent2"/>
          </a:solidFill>
          <a:latin typeface="Arial" pitchFamily="34" charset="0"/>
        </a:defRPr>
      </a:lvl5pPr>
      <a:lvl6pPr marL="457200" algn="ctr" rtl="0" eaLnBrk="1" fontAlgn="base" hangingPunct="1">
        <a:spcBef>
          <a:spcPct val="0"/>
        </a:spcBef>
        <a:spcAft>
          <a:spcPct val="0"/>
        </a:spcAft>
        <a:defRPr sz="3200" b="1">
          <a:solidFill>
            <a:schemeClr val="accent2"/>
          </a:solidFill>
          <a:latin typeface="Arial" pitchFamily="34" charset="0"/>
        </a:defRPr>
      </a:lvl6pPr>
      <a:lvl7pPr marL="914400" algn="ctr" rtl="0" eaLnBrk="1" fontAlgn="base" hangingPunct="1">
        <a:spcBef>
          <a:spcPct val="0"/>
        </a:spcBef>
        <a:spcAft>
          <a:spcPct val="0"/>
        </a:spcAft>
        <a:defRPr sz="3200" b="1">
          <a:solidFill>
            <a:schemeClr val="accent2"/>
          </a:solidFill>
          <a:latin typeface="Arial" pitchFamily="34" charset="0"/>
        </a:defRPr>
      </a:lvl7pPr>
      <a:lvl8pPr marL="1371600" algn="ctr" rtl="0" eaLnBrk="1" fontAlgn="base" hangingPunct="1">
        <a:spcBef>
          <a:spcPct val="0"/>
        </a:spcBef>
        <a:spcAft>
          <a:spcPct val="0"/>
        </a:spcAft>
        <a:defRPr sz="3200" b="1">
          <a:solidFill>
            <a:schemeClr val="accent2"/>
          </a:solidFill>
          <a:latin typeface="Arial" pitchFamily="34" charset="0"/>
        </a:defRPr>
      </a:lvl8pPr>
      <a:lvl9pPr marL="1828800" algn="ctr" rtl="0" eaLnBrk="1" fontAlgn="base" hangingPunct="1">
        <a:spcBef>
          <a:spcPct val="0"/>
        </a:spcBef>
        <a:spcAft>
          <a:spcPct val="0"/>
        </a:spcAft>
        <a:defRPr sz="3200" b="1">
          <a:solidFill>
            <a:schemeClr val="accent2"/>
          </a:solidFill>
          <a:latin typeface="Arial" pitchFamily="34" charset="0"/>
        </a:defRPr>
      </a:lvl9pPr>
    </p:titleStyle>
    <p:bodyStyle>
      <a:lvl1pPr marL="342900" indent="-342900" algn="l" rtl="0" eaLnBrk="0" fontAlgn="base" hangingPunct="0">
        <a:spcBef>
          <a:spcPct val="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0"/>
        </a:spcBef>
        <a:spcAft>
          <a:spcPct val="0"/>
        </a:spcAft>
        <a:buChar char="–"/>
        <a:defRPr sz="2400" b="1">
          <a:solidFill>
            <a:schemeClr val="tx1"/>
          </a:solidFill>
          <a:latin typeface="+mn-lt"/>
        </a:defRPr>
      </a:lvl2pPr>
      <a:lvl3pPr marL="1143000" indent="-228600" algn="l" rtl="0" eaLnBrk="0" fontAlgn="base" hangingPunct="0">
        <a:spcBef>
          <a:spcPct val="0"/>
        </a:spcBef>
        <a:spcAft>
          <a:spcPct val="0"/>
        </a:spcAft>
        <a:buChar char="•"/>
        <a:defRPr sz="2400" b="1">
          <a:solidFill>
            <a:schemeClr val="tx1"/>
          </a:solidFill>
          <a:latin typeface="+mn-lt"/>
        </a:defRPr>
      </a:lvl3pPr>
      <a:lvl4pPr marL="1600200" indent="-228600" algn="l" rtl="0" eaLnBrk="0" fontAlgn="base" hangingPunct="0">
        <a:spcBef>
          <a:spcPct val="0"/>
        </a:spcBef>
        <a:spcAft>
          <a:spcPct val="0"/>
        </a:spcAft>
        <a:buChar char="–"/>
        <a:defRPr sz="2400" b="1">
          <a:solidFill>
            <a:schemeClr val="tx1"/>
          </a:solidFill>
          <a:latin typeface="+mn-lt"/>
        </a:defRPr>
      </a:lvl4pPr>
      <a:lvl5pPr marL="2057400" indent="-228600" algn="l" rtl="0" eaLnBrk="0" fontAlgn="base" hangingPunct="0">
        <a:spcBef>
          <a:spcPct val="0"/>
        </a:spcBef>
        <a:spcAft>
          <a:spcPct val="0"/>
        </a:spcAft>
        <a:buChar char="»"/>
        <a:defRPr sz="2400" b="1">
          <a:solidFill>
            <a:schemeClr val="tx1"/>
          </a:solidFill>
          <a:latin typeface="+mn-lt"/>
        </a:defRPr>
      </a:lvl5pPr>
      <a:lvl6pPr marL="2514600" indent="-228600" algn="l" rtl="0" eaLnBrk="1" fontAlgn="base" hangingPunct="1">
        <a:spcBef>
          <a:spcPct val="0"/>
        </a:spcBef>
        <a:spcAft>
          <a:spcPct val="0"/>
        </a:spcAft>
        <a:buChar char="»"/>
        <a:defRPr sz="2400" b="1">
          <a:solidFill>
            <a:schemeClr val="tx1"/>
          </a:solidFill>
          <a:latin typeface="+mn-lt"/>
        </a:defRPr>
      </a:lvl6pPr>
      <a:lvl7pPr marL="2971800" indent="-228600" algn="l" rtl="0" eaLnBrk="1" fontAlgn="base" hangingPunct="1">
        <a:spcBef>
          <a:spcPct val="0"/>
        </a:spcBef>
        <a:spcAft>
          <a:spcPct val="0"/>
        </a:spcAft>
        <a:buChar char="»"/>
        <a:defRPr sz="2400" b="1">
          <a:solidFill>
            <a:schemeClr val="tx1"/>
          </a:solidFill>
          <a:latin typeface="+mn-lt"/>
        </a:defRPr>
      </a:lvl7pPr>
      <a:lvl8pPr marL="3429000" indent="-228600" algn="l" rtl="0" eaLnBrk="1" fontAlgn="base" hangingPunct="1">
        <a:spcBef>
          <a:spcPct val="0"/>
        </a:spcBef>
        <a:spcAft>
          <a:spcPct val="0"/>
        </a:spcAft>
        <a:buChar char="»"/>
        <a:defRPr sz="2400" b="1">
          <a:solidFill>
            <a:schemeClr val="tx1"/>
          </a:solidFill>
          <a:latin typeface="+mn-lt"/>
        </a:defRPr>
      </a:lvl8pPr>
      <a:lvl9pPr marL="3886200" indent="-228600" algn="l" rtl="0" eaLnBrk="1" fontAlgn="base" hangingPunct="1">
        <a:spcBef>
          <a:spcPct val="0"/>
        </a:spcBef>
        <a:spcAft>
          <a:spcPct val="0"/>
        </a:spcAft>
        <a:buChar char="»"/>
        <a:defRPr sz="2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64"/>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26"/>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26"/>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93993082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58"/>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20"/>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20"/>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533092595"/>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52"/>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14"/>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14"/>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78616770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46"/>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08"/>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08"/>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350309279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38"/>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00"/>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00"/>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142743903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26"/>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688"/>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488"/>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51353466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14"/>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676"/>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476"/>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82550259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oleObject" Target="../embeddings/oleObject14.bin"/><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4.xml"/><Relationship Id="rId7" Type="http://schemas.openxmlformats.org/officeDocument/2006/relationships/image" Target="../media/image22.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w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6.wmf"/><Relationship Id="rId4"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31.jpeg"/><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2.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9.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6.png"/><Relationship Id="rId3" Type="http://schemas.openxmlformats.org/officeDocument/2006/relationships/image" Target="../media/image34.jpeg"/><Relationship Id="rId7" Type="http://schemas.openxmlformats.org/officeDocument/2006/relationships/image" Target="../media/image28.wmf"/><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6.bin"/><Relationship Id="rId11" Type="http://schemas.openxmlformats.org/officeDocument/2006/relationships/image" Target="../media/image33.wmf"/><Relationship Id="rId5" Type="http://schemas.openxmlformats.org/officeDocument/2006/relationships/image" Target="../media/image27.wmf"/><Relationship Id="rId15" Type="http://schemas.openxmlformats.org/officeDocument/2006/relationships/image" Target="../media/image38.png"/><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29.wmf"/><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2.png"/><Relationship Id="rId3" Type="http://schemas.openxmlformats.org/officeDocument/2006/relationships/notesSlide" Target="../notesSlides/notesSlide9.xml"/><Relationship Id="rId7" Type="http://schemas.openxmlformats.org/officeDocument/2006/relationships/image" Target="../media/image50.png"/><Relationship Id="rId12" Type="http://schemas.openxmlformats.org/officeDocument/2006/relationships/image" Target="../media/image48.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45.png"/><Relationship Id="rId11" Type="http://schemas.openxmlformats.org/officeDocument/2006/relationships/oleObject" Target="../embeddings/oleObject30.bin"/><Relationship Id="rId5" Type="http://schemas.openxmlformats.org/officeDocument/2006/relationships/image" Target="../media/image49.png"/><Relationship Id="rId10" Type="http://schemas.openxmlformats.org/officeDocument/2006/relationships/image" Target="../media/image47.wmf"/><Relationship Id="rId4" Type="http://schemas.openxmlformats.org/officeDocument/2006/relationships/image" Target="../media/image44.jpeg"/><Relationship Id="rId9" Type="http://schemas.openxmlformats.org/officeDocument/2006/relationships/oleObject" Target="../embeddings/oleObject29.bin"/></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emf"/><Relationship Id="rId4" Type="http://schemas.openxmlformats.org/officeDocument/2006/relationships/customXml" Target="../ink/ink7.xml"/></Relationships>
</file>

<file path=ppt/slides/_rels/slide25.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4.jpeg"/><Relationship Id="rId7"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customXml" Target="../ink/ink8.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customXml" Target="../ink/ink11.xml"/><Relationship Id="rId5" Type="http://schemas.openxmlformats.org/officeDocument/2006/relationships/image" Target="../media/image56.png"/><Relationship Id="rId15" Type="http://schemas.openxmlformats.org/officeDocument/2006/relationships/customXml" Target="../ink/ink12.xml"/><Relationship Id="rId10" Type="http://schemas.openxmlformats.org/officeDocument/2006/relationships/image" Target="../media/image71.emf"/><Relationship Id="rId4" Type="http://schemas.openxmlformats.org/officeDocument/2006/relationships/image" Target="../media/image55.png"/><Relationship Id="rId9" Type="http://schemas.openxmlformats.org/officeDocument/2006/relationships/customXml" Target="../ink/ink10.xml"/><Relationship Id="rId14" Type="http://schemas.openxmlformats.org/officeDocument/2006/relationships/image" Target="../media/image73.emf"/></Relationships>
</file>

<file path=ppt/slides/_rels/slide27.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31.bin"/><Relationship Id="rId7" Type="http://schemas.openxmlformats.org/officeDocument/2006/relationships/customXml" Target="../ink/ink13.xml"/><Relationship Id="rId12"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1.wmf"/><Relationship Id="rId11" Type="http://schemas.openxmlformats.org/officeDocument/2006/relationships/customXml" Target="../ink/ink15.xml"/><Relationship Id="rId5" Type="http://schemas.openxmlformats.org/officeDocument/2006/relationships/oleObject" Target="../embeddings/oleObject32.bin"/><Relationship Id="rId10" Type="http://schemas.openxmlformats.org/officeDocument/2006/relationships/image" Target="../media/image77.emf"/><Relationship Id="rId4" Type="http://schemas.openxmlformats.org/officeDocument/2006/relationships/image" Target="../media/image60.png"/><Relationship Id="rId9" Type="http://schemas.openxmlformats.org/officeDocument/2006/relationships/customXml" Target="../ink/ink1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customXml" Target="../ink/ink16.xml"/><Relationship Id="rId12"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1.wmf"/><Relationship Id="rId11" Type="http://schemas.openxmlformats.org/officeDocument/2006/relationships/customXml" Target="../ink/ink17.xml"/><Relationship Id="rId5" Type="http://schemas.openxmlformats.org/officeDocument/2006/relationships/oleObject" Target="../embeddings/oleObject34.bin"/><Relationship Id="rId10" Type="http://schemas.openxmlformats.org/officeDocument/2006/relationships/image" Target="../media/image79.emf"/><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35.bin"/><Relationship Id="rId7" Type="http://schemas.openxmlformats.org/officeDocument/2006/relationships/customXml" Target="../ink/ink18.xml"/><Relationship Id="rId12" Type="http://schemas.openxmlformats.org/officeDocument/2006/relationships/image" Target="../media/image69.emf"/><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63.png"/><Relationship Id="rId11" Type="http://schemas.openxmlformats.org/officeDocument/2006/relationships/customXml" Target="../ink/ink20.xml"/><Relationship Id="rId5" Type="http://schemas.openxmlformats.org/officeDocument/2006/relationships/oleObject" Target="../embeddings/oleObject36.bin"/><Relationship Id="rId10" Type="http://schemas.openxmlformats.org/officeDocument/2006/relationships/image" Target="../media/image83.emf"/><Relationship Id="rId4" Type="http://schemas.openxmlformats.org/officeDocument/2006/relationships/image" Target="../media/image62.png"/><Relationship Id="rId9" Type="http://schemas.openxmlformats.org/officeDocument/2006/relationships/customXml" Target="../ink/ink19.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1.bin"/><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customXml" Target="../ink/ink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67.jpeg"/><Relationship Id="rId7" Type="http://schemas.openxmlformats.org/officeDocument/2006/relationships/image" Target="../media/image65.wmf"/><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oleObject" Target="../embeddings/oleObject38.bin"/><Relationship Id="rId11" Type="http://schemas.openxmlformats.org/officeDocument/2006/relationships/image" Target="../media/image74.emf"/><Relationship Id="rId5" Type="http://schemas.openxmlformats.org/officeDocument/2006/relationships/image" Target="../media/image64.wmf"/><Relationship Id="rId10" Type="http://schemas.openxmlformats.org/officeDocument/2006/relationships/customXml" Target="../ink/ink21.xml"/><Relationship Id="rId4" Type="http://schemas.openxmlformats.org/officeDocument/2006/relationships/oleObject" Target="../embeddings/oleObject37.bin"/><Relationship Id="rId9" Type="http://schemas.openxmlformats.org/officeDocument/2006/relationships/image" Target="../media/image66.wmf"/></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3.xml"/><Relationship Id="rId7" Type="http://schemas.openxmlformats.org/officeDocument/2006/relationships/image" Target="../media/image65.wmf"/><Relationship Id="rId12" Type="http://schemas.openxmlformats.org/officeDocument/2006/relationships/image" Target="../media/image92.emf"/><Relationship Id="rId2" Type="http://schemas.openxmlformats.org/officeDocument/2006/relationships/slideLayout" Target="../slideLayouts/slideLayout55.xml"/><Relationship Id="rId1" Type="http://schemas.openxmlformats.org/officeDocument/2006/relationships/vmlDrawing" Target="../drawings/vmlDrawing17.vml"/><Relationship Id="rId6" Type="http://schemas.openxmlformats.org/officeDocument/2006/relationships/oleObject" Target="../embeddings/oleObject41.bin"/><Relationship Id="rId11" Type="http://schemas.openxmlformats.org/officeDocument/2006/relationships/customXml" Target="../ink/ink23.xml"/><Relationship Id="rId5" Type="http://schemas.openxmlformats.org/officeDocument/2006/relationships/image" Target="../media/image64.wmf"/><Relationship Id="rId10" Type="http://schemas.openxmlformats.org/officeDocument/2006/relationships/image" Target="../media/image91.emf"/><Relationship Id="rId4" Type="http://schemas.openxmlformats.org/officeDocument/2006/relationships/oleObject" Target="../embeddings/oleObject40.bin"/><Relationship Id="rId9" Type="http://schemas.openxmlformats.org/officeDocument/2006/relationships/customXml" Target="../ink/ink22.xml"/></Relationships>
</file>

<file path=ppt/slides/_rels/slide3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42.bin"/><Relationship Id="rId7" Type="http://schemas.openxmlformats.org/officeDocument/2006/relationships/customXml" Target="../ink/ink24.xml"/><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14.xml"/><Relationship Id="rId7" Type="http://schemas.openxmlformats.org/officeDocument/2006/relationships/image" Target="../media/image74.png"/><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72.wmf"/><Relationship Id="rId11" Type="http://schemas.openxmlformats.org/officeDocument/2006/relationships/image" Target="../media/image84.emf"/><Relationship Id="rId5" Type="http://schemas.openxmlformats.org/officeDocument/2006/relationships/oleObject" Target="../embeddings/oleObject43.bin"/><Relationship Id="rId10" Type="http://schemas.openxmlformats.org/officeDocument/2006/relationships/customXml" Target="../ink/ink25.xml"/><Relationship Id="rId4" Type="http://schemas.openxmlformats.org/officeDocument/2006/relationships/image" Target="../media/image73.png"/><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notesSlide" Target="../notesSlides/notesSlide15.xml"/><Relationship Id="rId7"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72.wmf"/><Relationship Id="rId11" Type="http://schemas.openxmlformats.org/officeDocument/2006/relationships/image" Target="../media/image86.emf"/><Relationship Id="rId5" Type="http://schemas.openxmlformats.org/officeDocument/2006/relationships/oleObject" Target="../embeddings/oleObject44.bin"/><Relationship Id="rId10" Type="http://schemas.openxmlformats.org/officeDocument/2006/relationships/customXml" Target="../ink/ink27.xml"/><Relationship Id="rId4" Type="http://schemas.openxmlformats.org/officeDocument/2006/relationships/image" Target="../media/image73.png"/><Relationship Id="rId9" Type="http://schemas.openxmlformats.org/officeDocument/2006/relationships/image" Target="../media/image105.emf"/></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3.emf"/><Relationship Id="rId3" Type="http://schemas.openxmlformats.org/officeDocument/2006/relationships/notesSlide" Target="../notesSlides/notesSlide16.xml"/><Relationship Id="rId7" Type="http://schemas.openxmlformats.org/officeDocument/2006/relationships/image" Target="../media/image78.wmf"/><Relationship Id="rId12" Type="http://schemas.openxmlformats.org/officeDocument/2006/relationships/customXml" Target="../ink/ink28.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46.bin"/><Relationship Id="rId11" Type="http://schemas.openxmlformats.org/officeDocument/2006/relationships/image" Target="../media/image82.png"/><Relationship Id="rId5" Type="http://schemas.openxmlformats.org/officeDocument/2006/relationships/image" Target="../media/image72.wmf"/><Relationship Id="rId10" Type="http://schemas.openxmlformats.org/officeDocument/2006/relationships/image" Target="../media/image81.png"/><Relationship Id="rId4" Type="http://schemas.openxmlformats.org/officeDocument/2006/relationships/oleObject" Target="../embeddings/oleObject45.bin"/><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7.xml"/><Relationship Id="rId7" Type="http://schemas.openxmlformats.org/officeDocument/2006/relationships/image" Target="../media/image82.png"/><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81.png"/><Relationship Id="rId5" Type="http://schemas.openxmlformats.org/officeDocument/2006/relationships/image" Target="../media/image72.wmf"/><Relationship Id="rId10" Type="http://schemas.openxmlformats.org/officeDocument/2006/relationships/image" Target="../media/image95.emf"/><Relationship Id="rId4" Type="http://schemas.openxmlformats.org/officeDocument/2006/relationships/oleObject" Target="../embeddings/oleObject47.bin"/><Relationship Id="rId9" Type="http://schemas.openxmlformats.org/officeDocument/2006/relationships/customXml" Target="../ink/ink29.xml"/></Relationships>
</file>

<file path=ppt/slides/_rels/slide3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8.xml"/><Relationship Id="rId1" Type="http://schemas.openxmlformats.org/officeDocument/2006/relationships/slideLayout" Target="../slideLayouts/slideLayout94.xml"/><Relationship Id="rId6" Type="http://schemas.openxmlformats.org/officeDocument/2006/relationships/image" Target="../media/image97.emf"/><Relationship Id="rId5" Type="http://schemas.openxmlformats.org/officeDocument/2006/relationships/customXml" Target="../ink/ink31.xml"/><Relationship Id="rId4" Type="http://schemas.openxmlformats.org/officeDocument/2006/relationships/image" Target="../media/image116.e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customXml" Target="../ink/ink33.xml"/><Relationship Id="rId3" Type="http://schemas.openxmlformats.org/officeDocument/2006/relationships/image" Target="../media/image120.png"/><Relationship Id="rId7" Type="http://schemas.openxmlformats.org/officeDocument/2006/relationships/image" Target="../media/image85.wmf"/><Relationship Id="rId12" Type="http://schemas.openxmlformats.org/officeDocument/2006/relationships/image" Target="../media/image122.e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49.bin"/><Relationship Id="rId11" Type="http://schemas.openxmlformats.org/officeDocument/2006/relationships/customXml" Target="../ink/ink32.xml"/><Relationship Id="rId5" Type="http://schemas.openxmlformats.org/officeDocument/2006/relationships/image" Target="../media/image84.wmf"/><Relationship Id="rId10" Type="http://schemas.openxmlformats.org/officeDocument/2006/relationships/image" Target="../media/image87.png"/><Relationship Id="rId4" Type="http://schemas.openxmlformats.org/officeDocument/2006/relationships/oleObject" Target="../embeddings/oleObject48.bin"/><Relationship Id="rId9" Type="http://schemas.openxmlformats.org/officeDocument/2006/relationships/image" Target="../media/image86.wmf"/><Relationship Id="rId14" Type="http://schemas.openxmlformats.org/officeDocument/2006/relationships/image" Target="../media/image102.emf"/></Relationships>
</file>

<file path=ppt/slides/_rels/slide39.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12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20.xml"/><Relationship Id="rId1" Type="http://schemas.openxmlformats.org/officeDocument/2006/relationships/slideLayout" Target="../slideLayouts/slideLayout81.xml"/><Relationship Id="rId6" Type="http://schemas.openxmlformats.org/officeDocument/2006/relationships/image" Target="../media/image125.emf"/><Relationship Id="rId5" Type="http://schemas.openxmlformats.org/officeDocument/2006/relationships/customXml" Target="../ink/ink36.xml"/><Relationship Id="rId4" Type="http://schemas.openxmlformats.org/officeDocument/2006/relationships/image" Target="../media/image124.emf"/></Relationships>
</file>

<file path=ppt/slides/_rels/slide41.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72.wmf"/><Relationship Id="rId18" Type="http://schemas.openxmlformats.org/officeDocument/2006/relationships/oleObject" Target="../embeddings/oleObject58.bin"/><Relationship Id="rId3" Type="http://schemas.openxmlformats.org/officeDocument/2006/relationships/oleObject" Target="../embeddings/oleObject51.bin"/><Relationship Id="rId21" Type="http://schemas.openxmlformats.org/officeDocument/2006/relationships/image" Target="../media/image95.wmf"/><Relationship Id="rId7" Type="http://schemas.openxmlformats.org/officeDocument/2006/relationships/oleObject" Target="../embeddings/oleObject53.bin"/><Relationship Id="rId12" Type="http://schemas.openxmlformats.org/officeDocument/2006/relationships/oleObject" Target="../embeddings/oleObject55.bin"/><Relationship Id="rId17" Type="http://schemas.openxmlformats.org/officeDocument/2006/relationships/image" Target="../media/image93.wmf"/><Relationship Id="rId25" Type="http://schemas.openxmlformats.org/officeDocument/2006/relationships/image" Target="../media/image136.emf"/><Relationship Id="rId2" Type="http://schemas.openxmlformats.org/officeDocument/2006/relationships/slideLayout" Target="../slideLayouts/slideLayout2.xml"/><Relationship Id="rId16" Type="http://schemas.openxmlformats.org/officeDocument/2006/relationships/oleObject" Target="../embeddings/oleObject57.bin"/><Relationship Id="rId20" Type="http://schemas.openxmlformats.org/officeDocument/2006/relationships/oleObject" Target="../embeddings/oleObject59.bin"/><Relationship Id="rId1" Type="http://schemas.openxmlformats.org/officeDocument/2006/relationships/vmlDrawing" Target="../drawings/vmlDrawing24.vml"/><Relationship Id="rId6" Type="http://schemas.openxmlformats.org/officeDocument/2006/relationships/image" Target="../media/image89.wmf"/><Relationship Id="rId11" Type="http://schemas.openxmlformats.org/officeDocument/2006/relationships/image" Target="../media/image96.png"/><Relationship Id="rId24" Type="http://schemas.openxmlformats.org/officeDocument/2006/relationships/customXml" Target="../ink/ink38.xml"/><Relationship Id="rId5" Type="http://schemas.openxmlformats.org/officeDocument/2006/relationships/oleObject" Target="../embeddings/oleObject52.bin"/><Relationship Id="rId15" Type="http://schemas.openxmlformats.org/officeDocument/2006/relationships/image" Target="../media/image92.wmf"/><Relationship Id="rId23" Type="http://schemas.openxmlformats.org/officeDocument/2006/relationships/image" Target="../media/image135.emf"/><Relationship Id="rId10" Type="http://schemas.openxmlformats.org/officeDocument/2006/relationships/image" Target="../media/image91.wmf"/><Relationship Id="rId19"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oleObject" Target="../embeddings/oleObject54.bin"/><Relationship Id="rId14" Type="http://schemas.openxmlformats.org/officeDocument/2006/relationships/oleObject" Target="../embeddings/oleObject56.bin"/><Relationship Id="rId22" Type="http://schemas.openxmlformats.org/officeDocument/2006/relationships/customXml" Target="../ink/ink37.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customXml" Target="../ink/ink39.xml"/><Relationship Id="rId11" Type="http://schemas.openxmlformats.org/officeDocument/2006/relationships/image" Target="../media/image99.emf"/><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6.png"/><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105.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102.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104.wmf"/><Relationship Id="rId19" Type="http://schemas.openxmlformats.org/officeDocument/2006/relationships/image" Target="../media/image149.emf"/><Relationship Id="rId4" Type="http://schemas.openxmlformats.org/officeDocument/2006/relationships/image" Target="../media/image101.wmf"/><Relationship Id="rId9" Type="http://schemas.openxmlformats.org/officeDocument/2006/relationships/oleObject" Target="../embeddings/oleObject63.bin"/><Relationship Id="rId14" Type="http://schemas.openxmlformats.org/officeDocument/2006/relationships/customXml" Target="../ink/ink40.xml"/></Relationships>
</file>

<file path=ppt/slides/_rels/slide44.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69.bin"/><Relationship Id="rId18" Type="http://schemas.openxmlformats.org/officeDocument/2006/relationships/image" Target="../media/image112.wmf"/><Relationship Id="rId3" Type="http://schemas.openxmlformats.org/officeDocument/2006/relationships/notesSlide" Target="../notesSlides/notesSlide21.xml"/><Relationship Id="rId7" Type="http://schemas.openxmlformats.org/officeDocument/2006/relationships/oleObject" Target="../embeddings/oleObject66.bin"/><Relationship Id="rId12" Type="http://schemas.openxmlformats.org/officeDocument/2006/relationships/image" Target="../media/image109.wmf"/><Relationship Id="rId17" Type="http://schemas.openxmlformats.org/officeDocument/2006/relationships/oleObject" Target="../embeddings/oleObject71.bin"/><Relationship Id="rId2" Type="http://schemas.openxmlformats.org/officeDocument/2006/relationships/slideLayout" Target="../slideLayouts/slideLayout4.xml"/><Relationship Id="rId16" Type="http://schemas.openxmlformats.org/officeDocument/2006/relationships/image" Target="../media/image111.wmf"/><Relationship Id="rId20" Type="http://schemas.openxmlformats.org/officeDocument/2006/relationships/image" Target="../media/image113.wmf"/><Relationship Id="rId1" Type="http://schemas.openxmlformats.org/officeDocument/2006/relationships/vmlDrawing" Target="../drawings/vmlDrawing26.vml"/><Relationship Id="rId6" Type="http://schemas.openxmlformats.org/officeDocument/2006/relationships/image" Target="../media/image114.jpeg"/><Relationship Id="rId11" Type="http://schemas.openxmlformats.org/officeDocument/2006/relationships/oleObject" Target="../embeddings/oleObject68.bin"/><Relationship Id="rId5" Type="http://schemas.openxmlformats.org/officeDocument/2006/relationships/image" Target="../media/image72.wmf"/><Relationship Id="rId15" Type="http://schemas.openxmlformats.org/officeDocument/2006/relationships/oleObject" Target="../embeddings/oleObject70.bin"/><Relationship Id="rId10" Type="http://schemas.openxmlformats.org/officeDocument/2006/relationships/image" Target="../media/image108.wmf"/><Relationship Id="rId19" Type="http://schemas.openxmlformats.org/officeDocument/2006/relationships/oleObject" Target="../embeddings/oleObject72.bin"/><Relationship Id="rId4" Type="http://schemas.openxmlformats.org/officeDocument/2006/relationships/oleObject" Target="../embeddings/oleObject65.bin"/><Relationship Id="rId9" Type="http://schemas.openxmlformats.org/officeDocument/2006/relationships/oleObject" Target="../embeddings/oleObject67.bin"/><Relationship Id="rId14" Type="http://schemas.openxmlformats.org/officeDocument/2006/relationships/image" Target="../media/image110.wmf"/></Relationships>
</file>

<file path=ppt/slides/_rels/slide45.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16.png"/><Relationship Id="rId7" Type="http://schemas.openxmlformats.org/officeDocument/2006/relationships/customXml" Target="../ink/ink42.xml"/><Relationship Id="rId2" Type="http://schemas.openxmlformats.org/officeDocument/2006/relationships/image" Target="../media/image115.png"/><Relationship Id="rId1" Type="http://schemas.openxmlformats.org/officeDocument/2006/relationships/slideLayout" Target="../slideLayouts/slideLayout14.xml"/><Relationship Id="rId6" Type="http://schemas.openxmlformats.org/officeDocument/2006/relationships/image" Target="../media/image163.emf"/><Relationship Id="rId5" Type="http://schemas.openxmlformats.org/officeDocument/2006/relationships/customXml" Target="../ink/ink41.xml"/><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126.emf"/><Relationship Id="rId4" Type="http://schemas.openxmlformats.org/officeDocument/2006/relationships/customXml" Target="../ink/ink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4.xml"/><Relationship Id="rId1" Type="http://schemas.openxmlformats.org/officeDocument/2006/relationships/vmlDrawing" Target="../drawings/vmlDrawing27.vml"/><Relationship Id="rId6" Type="http://schemas.openxmlformats.org/officeDocument/2006/relationships/image" Target="../media/image122.png"/><Relationship Id="rId5" Type="http://schemas.openxmlformats.org/officeDocument/2006/relationships/oleObject" Target="../embeddings/oleObject74.bin"/><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4.xml"/><Relationship Id="rId1" Type="http://schemas.openxmlformats.org/officeDocument/2006/relationships/vmlDrawing" Target="../drawings/vmlDrawing28.vml"/><Relationship Id="rId6" Type="http://schemas.openxmlformats.org/officeDocument/2006/relationships/image" Target="../media/image124.png"/><Relationship Id="rId5" Type="http://schemas.openxmlformats.org/officeDocument/2006/relationships/oleObject" Target="../embeddings/oleObject76.bin"/><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4.xml"/><Relationship Id="rId1" Type="http://schemas.openxmlformats.org/officeDocument/2006/relationships/vmlDrawing" Target="../drawings/vmlDrawing29.vml"/><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24.xml"/><Relationship Id="rId7" Type="http://schemas.openxmlformats.org/officeDocument/2006/relationships/image" Target="../media/image127.wmf"/><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oleObject" Target="../embeddings/oleObject79.bin"/><Relationship Id="rId5" Type="http://schemas.openxmlformats.org/officeDocument/2006/relationships/image" Target="../media/image126.wmf"/><Relationship Id="rId4" Type="http://schemas.openxmlformats.org/officeDocument/2006/relationships/oleObject" Target="../embeddings/oleObject78.bin"/><Relationship Id="rId9" Type="http://schemas.openxmlformats.org/officeDocument/2006/relationships/image" Target="../media/image128.wmf"/></Relationships>
</file>

<file path=ppt/slides/_rels/slide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2.xml"/><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94.png"/><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96.png"/><Relationship Id="rId1" Type="http://schemas.openxmlformats.org/officeDocument/2006/relationships/slideLayout" Target="../slideLayouts/slideLayout44.xml"/><Relationship Id="rId5" Type="http://schemas.openxmlformats.org/officeDocument/2006/relationships/image" Target="../media/image155.emf"/><Relationship Id="rId4" Type="http://schemas.openxmlformats.org/officeDocument/2006/relationships/customXml" Target="../ink/ink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3.bin"/><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98.png"/><Relationship Id="rId1" Type="http://schemas.openxmlformats.org/officeDocument/2006/relationships/slideLayout" Target="../slideLayouts/slideLayout4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203.png"/><Relationship Id="rId1" Type="http://schemas.openxmlformats.org/officeDocument/2006/relationships/slideLayout" Target="../slideLayouts/slideLayout42.xml"/><Relationship Id="rId6" Type="http://schemas.openxmlformats.org/officeDocument/2006/relationships/image" Target="../media/image165.emf"/><Relationship Id="rId5" Type="http://schemas.openxmlformats.org/officeDocument/2006/relationships/customXml" Target="../ink/ink45.xml"/><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8" Type="http://schemas.openxmlformats.org/officeDocument/2006/relationships/image" Target="../media/image152.wmf"/><Relationship Id="rId13" Type="http://schemas.openxmlformats.org/officeDocument/2006/relationships/image" Target="../media/image157.png"/><Relationship Id="rId18" Type="http://schemas.openxmlformats.org/officeDocument/2006/relationships/customXml" Target="../ink/ink46.xml"/><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156.png"/><Relationship Id="rId17" Type="http://schemas.openxmlformats.org/officeDocument/2006/relationships/image" Target="../media/image154.wmf"/><Relationship Id="rId2" Type="http://schemas.openxmlformats.org/officeDocument/2006/relationships/slideLayout" Target="../slideLayouts/slideLayout6.xml"/><Relationship Id="rId16" Type="http://schemas.openxmlformats.org/officeDocument/2006/relationships/oleObject" Target="../embeddings/oleObject85.bin"/><Relationship Id="rId1" Type="http://schemas.openxmlformats.org/officeDocument/2006/relationships/vmlDrawing" Target="../drawings/vmlDrawing31.vml"/><Relationship Id="rId6" Type="http://schemas.openxmlformats.org/officeDocument/2006/relationships/image" Target="../media/image151.wmf"/><Relationship Id="rId11" Type="http://schemas.openxmlformats.org/officeDocument/2006/relationships/image" Target="../media/image155.png"/><Relationship Id="rId5" Type="http://schemas.openxmlformats.org/officeDocument/2006/relationships/oleObject" Target="../embeddings/oleObject82.bin"/><Relationship Id="rId15" Type="http://schemas.openxmlformats.org/officeDocument/2006/relationships/image" Target="../media/image159.png"/><Relationship Id="rId10" Type="http://schemas.openxmlformats.org/officeDocument/2006/relationships/image" Target="../media/image153.wmf"/><Relationship Id="rId19" Type="http://schemas.openxmlformats.org/officeDocument/2006/relationships/image" Target="../media/image177.emf"/><Relationship Id="rId4" Type="http://schemas.openxmlformats.org/officeDocument/2006/relationships/image" Target="../media/image150.wmf"/><Relationship Id="rId9" Type="http://schemas.openxmlformats.org/officeDocument/2006/relationships/oleObject" Target="../embeddings/oleObject84.bin"/><Relationship Id="rId14" Type="http://schemas.openxmlformats.org/officeDocument/2006/relationships/image" Target="../media/image158.png"/></Relationships>
</file>

<file path=ppt/slides/_rels/slide63.xml.rels><?xml version="1.0" encoding="UTF-8" standalone="yes"?>
<Relationships xmlns="http://schemas.openxmlformats.org/package/2006/relationships"><Relationship Id="rId13" Type="http://schemas.openxmlformats.org/officeDocument/2006/relationships/image" Target="../media/image169.emf"/><Relationship Id="rId3" Type="http://schemas.openxmlformats.org/officeDocument/2006/relationships/image" Target="../media/image162.jpeg"/><Relationship Id="rId12" Type="http://schemas.openxmlformats.org/officeDocument/2006/relationships/customXml" Target="../ink/ink48.xml"/><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customXml" Target="../ink/ink47.xml"/><Relationship Id="rId11" Type="http://schemas.openxmlformats.org/officeDocument/2006/relationships/image" Target="../media/image161.wmf"/><Relationship Id="rId5" Type="http://schemas.openxmlformats.org/officeDocument/2006/relationships/image" Target="../media/image160.wmf"/><Relationship Id="rId10" Type="http://schemas.openxmlformats.org/officeDocument/2006/relationships/oleObject" Target="../embeddings/oleObject87.bin"/><Relationship Id="rId4" Type="http://schemas.openxmlformats.org/officeDocument/2006/relationships/oleObject" Target="../embeddings/oleObject86.bin"/><Relationship Id="rId9" Type="http://schemas.openxmlformats.org/officeDocument/2006/relationships/image" Target="../media/image193.emf"/></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image" Target="../media/image165.png"/><Relationship Id="rId7" Type="http://schemas.openxmlformats.org/officeDocument/2006/relationships/image" Target="../media/image202.emf"/><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customXml" Target="../ink/ink49.xml"/><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86.emf"/></Relationships>
</file>

<file path=ppt/slides/_rels/slide6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74.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88.bin"/><Relationship Id="rId5" Type="http://schemas.openxmlformats.org/officeDocument/2006/relationships/image" Target="../media/image178.png"/><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79.png"/><Relationship Id="rId4" Type="http://schemas.openxmlformats.org/officeDocument/2006/relationships/image" Target="../media/image174.wmf"/></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5.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customXml" Target="../ink/ink3.xml"/><Relationship Id="rId5" Type="http://schemas.openxmlformats.org/officeDocument/2006/relationships/oleObject" Target="../embeddings/oleObject5.bin"/><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910.png"/><Relationship Id="rId1" Type="http://schemas.openxmlformats.org/officeDocument/2006/relationships/slideLayout" Target="../slideLayouts/slideLayout6.xml"/><Relationship Id="rId5" Type="http://schemas.openxmlformats.org/officeDocument/2006/relationships/image" Target="../media/image188.tmp"/><Relationship Id="rId4" Type="http://schemas.openxmlformats.org/officeDocument/2006/relationships/image" Target="../media/image187.png"/></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5.png"/><Relationship Id="rId2"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73.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91.bin"/><Relationship Id="rId5" Type="http://schemas.openxmlformats.org/officeDocument/2006/relationships/image" Target="../media/image196.wmf"/><Relationship Id="rId4" Type="http://schemas.openxmlformats.org/officeDocument/2006/relationships/oleObject" Target="../embeddings/oleObject90.bin"/></Relationships>
</file>

<file path=ppt/slides/_rels/slide74.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14.xml"/><Relationship Id="rId1" Type="http://schemas.openxmlformats.org/officeDocument/2006/relationships/vmlDrawing" Target="../drawings/vmlDrawing36.vml"/><Relationship Id="rId6" Type="http://schemas.openxmlformats.org/officeDocument/2006/relationships/image" Target="../media/image200.emf"/><Relationship Id="rId5" Type="http://schemas.openxmlformats.org/officeDocument/2006/relationships/oleObject" Target="../embeddings/oleObject93.bin"/><Relationship Id="rId4" Type="http://schemas.openxmlformats.org/officeDocument/2006/relationships/image" Target="../media/image199.png"/></Relationships>
</file>

<file path=ppt/slides/_rels/slide7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100.bin"/><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207.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204.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206.wmf"/><Relationship Id="rId4" Type="http://schemas.openxmlformats.org/officeDocument/2006/relationships/image" Target="../media/image203.wmf"/><Relationship Id="rId9" Type="http://schemas.openxmlformats.org/officeDocument/2006/relationships/oleObject" Target="../embeddings/oleObject98.bin"/><Relationship Id="rId14" Type="http://schemas.openxmlformats.org/officeDocument/2006/relationships/image" Target="../media/image208.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570.png"/><Relationship Id="rId1" Type="http://schemas.openxmlformats.org/officeDocument/2006/relationships/slideLayout" Target="../slideLayouts/slideLayout14.xml"/><Relationship Id="rId6" Type="http://schemas.openxmlformats.org/officeDocument/2006/relationships/image" Target="../media/image117.emf"/><Relationship Id="rId5" Type="http://schemas.openxmlformats.org/officeDocument/2006/relationships/customXml" Target="../ink/ink51.xml"/><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2" Type="http://schemas.openxmlformats.org/officeDocument/2006/relationships/image" Target="../media/image18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4.xml"/><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0.png"/><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oleObject" Target="../embeddings/oleObject11.bin"/><Relationship Id="rId14" Type="http://schemas.openxmlformats.org/officeDocument/2006/relationships/image" Target="../media/image17.emf"/></Relationships>
</file>

<file path=ppt/slides/_rels/slide8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customXml" Target="../ink/ink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304800" y="1828800"/>
            <a:ext cx="10744200" cy="2057400"/>
          </a:xfrm>
          <a:solidFill>
            <a:schemeClr val="accent1">
              <a:lumMod val="50000"/>
            </a:schemeClr>
          </a:solidFill>
        </p:spPr>
        <p:txBody>
          <a:bodyPr/>
          <a:lstStyle/>
          <a:p>
            <a:pPr eaLnBrk="1" hangingPunct="1"/>
            <a:r>
              <a:rPr lang="en-US" altLang="en-US" sz="4400" dirty="0" smtClean="0">
                <a:solidFill>
                  <a:srgbClr val="FFFF00"/>
                </a:solidFill>
              </a:rPr>
              <a:t>Chapter 23 and 24</a:t>
            </a:r>
            <a:br>
              <a:rPr lang="en-US" altLang="en-US" sz="4400" dirty="0" smtClean="0">
                <a:solidFill>
                  <a:srgbClr val="FFFF00"/>
                </a:solidFill>
              </a:rPr>
            </a:br>
            <a:r>
              <a:rPr lang="en-US" altLang="en-US" sz="4400" dirty="0">
                <a:solidFill>
                  <a:srgbClr val="FFFF00"/>
                </a:solidFill>
              </a:rPr>
              <a:t>Electric Fields and Gauss’s Law</a:t>
            </a:r>
            <a:r>
              <a:rPr lang="en-US" altLang="en-US" dirty="0">
                <a:solidFill>
                  <a:srgbClr val="FFFF00"/>
                </a:solidFill>
              </a:rPr>
              <a:t/>
            </a:r>
            <a:br>
              <a:rPr lang="en-US" altLang="en-US" dirty="0">
                <a:solidFill>
                  <a:srgbClr val="FFFF00"/>
                </a:solidFill>
              </a:rPr>
            </a:br>
            <a:endParaRPr lang="en-US" altLang="en-US"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0" y="152400"/>
            <a:ext cx="10134600" cy="914400"/>
          </a:xfrm>
          <a:solidFill>
            <a:schemeClr val="accent1">
              <a:lumMod val="50000"/>
            </a:schemeClr>
          </a:solidFill>
        </p:spPr>
        <p:txBody>
          <a:bodyPr/>
          <a:lstStyle/>
          <a:p>
            <a:pPr eaLnBrk="1" hangingPunct="1"/>
            <a:r>
              <a:rPr lang="en-US" altLang="en-US" dirty="0" smtClean="0">
                <a:solidFill>
                  <a:srgbClr val="FFFF00"/>
                </a:solidFill>
              </a:rPr>
              <a:t>Charge Rearrangement in  Insulators </a:t>
            </a:r>
            <a:r>
              <a:rPr lang="en-US" altLang="en-US" dirty="0" smtClean="0">
                <a:solidFill>
                  <a:srgbClr val="FF0000"/>
                </a:solidFill>
              </a:rPr>
              <a:t>(Polarization)</a:t>
            </a:r>
          </a:p>
        </p:txBody>
      </p:sp>
      <p:sp>
        <p:nvSpPr>
          <p:cNvPr id="35843" name="Rectangle 3"/>
          <p:cNvSpPr>
            <a:spLocks noGrp="1" noChangeArrowheads="1"/>
          </p:cNvSpPr>
          <p:nvPr>
            <p:ph type="body" sz="half" idx="1"/>
          </p:nvPr>
        </p:nvSpPr>
        <p:spPr>
          <a:xfrm>
            <a:off x="228600" y="1600207"/>
            <a:ext cx="6781800" cy="4495793"/>
          </a:xfrm>
        </p:spPr>
        <p:txBody>
          <a:bodyPr/>
          <a:lstStyle/>
          <a:p>
            <a:pPr marL="0" indent="0" eaLnBrk="1" hangingPunct="1">
              <a:buNone/>
            </a:pPr>
            <a:r>
              <a:rPr lang="en-US" altLang="en-US" b="0" dirty="0" smtClean="0">
                <a:latin typeface="Times New Roman" panose="02020603050405020304" pitchFamily="18" charset="0"/>
                <a:cs typeface="Times New Roman" panose="02020603050405020304" pitchFamily="18" charset="0"/>
              </a:rPr>
              <a:t>A process similar to induction can take place in insulators.</a:t>
            </a:r>
          </a:p>
          <a:p>
            <a:pPr marL="0" indent="0" eaLnBrk="1" hangingPunct="1">
              <a:buNone/>
            </a:pPr>
            <a:r>
              <a:rPr lang="en-US" altLang="en-US" b="0" dirty="0" smtClean="0">
                <a:latin typeface="Times New Roman" panose="02020603050405020304" pitchFamily="18" charset="0"/>
                <a:cs typeface="Times New Roman" panose="02020603050405020304" pitchFamily="18" charset="0"/>
              </a:rPr>
              <a:t>The charges within the molecules of the material are rearranged.</a:t>
            </a:r>
          </a:p>
          <a:p>
            <a:pPr marL="0" indent="0" eaLnBrk="1" hangingPunct="1">
              <a:buNone/>
            </a:pPr>
            <a:r>
              <a:rPr lang="en-US" altLang="en-US" b="0" dirty="0" smtClean="0">
                <a:latin typeface="Times New Roman" panose="02020603050405020304" pitchFamily="18" charset="0"/>
                <a:cs typeface="Times New Roman" panose="02020603050405020304" pitchFamily="18" charset="0"/>
              </a:rPr>
              <a:t>The proximity of the positive charges on the surface of the object and the negative charges on the surface of the insulator results in an attractive force between the object and the insulator.</a:t>
            </a:r>
          </a:p>
        </p:txBody>
      </p:sp>
      <p:sp>
        <p:nvSpPr>
          <p:cNvPr id="35845"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0" charset="-128"/>
              </a:defRPr>
            </a:lvl1pPr>
            <a:lvl2pPr marL="742950" indent="-285750" eaLnBrk="0" hangingPunct="0">
              <a:defRPr>
                <a:solidFill>
                  <a:schemeClr val="tx1"/>
                </a:solidFill>
                <a:latin typeface="Arial" charset="0"/>
                <a:ea typeface="ＭＳ Ｐゴシック" pitchFamily="80" charset="-128"/>
              </a:defRPr>
            </a:lvl2pPr>
            <a:lvl3pPr marL="1143000" indent="-228600" eaLnBrk="0" hangingPunct="0">
              <a:defRPr>
                <a:solidFill>
                  <a:schemeClr val="tx1"/>
                </a:solidFill>
                <a:latin typeface="Arial" charset="0"/>
                <a:ea typeface="ＭＳ Ｐゴシック" pitchFamily="80" charset="-128"/>
              </a:defRPr>
            </a:lvl3pPr>
            <a:lvl4pPr marL="1600200" indent="-228600" eaLnBrk="0" hangingPunct="0">
              <a:defRPr>
                <a:solidFill>
                  <a:schemeClr val="tx1"/>
                </a:solidFill>
                <a:latin typeface="Arial" charset="0"/>
                <a:ea typeface="ＭＳ Ｐゴシック" pitchFamily="80" charset="-128"/>
              </a:defRPr>
            </a:lvl4pPr>
            <a:lvl5pPr marL="2057400" indent="-228600" eaLnBrk="0" hangingPunct="0">
              <a:defRPr>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0" charset="-128"/>
              </a:defRPr>
            </a:lvl9pPr>
          </a:lstStyle>
          <a:p>
            <a:pPr algn="r" eaLnBrk="1" hangingPunct="1"/>
            <a:r>
              <a:rPr lang="en-US" altLang="en-US" sz="1200"/>
              <a:t>Section  23.2</a:t>
            </a:r>
          </a:p>
        </p:txBody>
      </p:sp>
      <p:pic>
        <p:nvPicPr>
          <p:cNvPr id="35846" name="Picture 6" descr="2304a"/>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7162800" y="1524000"/>
            <a:ext cx="3653688" cy="4937919"/>
          </a:xfrm>
        </p:spPr>
      </p:pic>
    </p:spTree>
    <p:extLst>
      <p:ext uri="{BB962C8B-B14F-4D97-AF65-F5344CB8AC3E}">
        <p14:creationId xmlns:p14="http://schemas.microsoft.com/office/powerpoint/2010/main" val="23545149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10134600" cy="1066800"/>
          </a:xfrm>
          <a:solidFill>
            <a:schemeClr val="accent1">
              <a:lumMod val="50000"/>
            </a:schemeClr>
          </a:solidFill>
        </p:spPr>
        <p:txBody>
          <a:bodyPr/>
          <a:lstStyle/>
          <a:p>
            <a:r>
              <a:rPr lang="en-US" sz="5400" dirty="0" smtClean="0">
                <a:solidFill>
                  <a:srgbClr val="FFFF00"/>
                </a:solidFill>
              </a:rPr>
              <a:t>Coulomb’s Law </a:t>
            </a:r>
            <a:endParaRPr lang="en-US" sz="5400" dirty="0">
              <a:solidFill>
                <a:srgbClr val="FFFF00"/>
              </a:solidFill>
            </a:endParaRPr>
          </a:p>
        </p:txBody>
      </p:sp>
      <p:pic>
        <p:nvPicPr>
          <p:cNvPr id="921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1524000"/>
            <a:ext cx="9372600" cy="257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3278339064"/>
              </p:ext>
            </p:extLst>
          </p:nvPr>
        </p:nvGraphicFramePr>
        <p:xfrm>
          <a:off x="838200" y="4114800"/>
          <a:ext cx="2651125" cy="1030288"/>
        </p:xfrm>
        <a:graphic>
          <a:graphicData uri="http://schemas.openxmlformats.org/presentationml/2006/ole">
            <mc:AlternateContent xmlns:mc="http://schemas.openxmlformats.org/markup-compatibility/2006">
              <mc:Choice xmlns:v="urn:schemas-microsoft-com:vml" Requires="v">
                <p:oleObj spid="_x0000_s92412" name="Equation" r:id="rId4" imgW="754323" imgH="297143" progId="Equation.DSMT4">
                  <p:embed/>
                </p:oleObj>
              </mc:Choice>
              <mc:Fallback>
                <p:oleObj name="Equation" r:id="rId4" imgW="754323" imgH="297143"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14800"/>
                        <a:ext cx="26511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6506230"/>
              </p:ext>
            </p:extLst>
          </p:nvPr>
        </p:nvGraphicFramePr>
        <p:xfrm>
          <a:off x="5562624" y="4419638"/>
          <a:ext cx="3932279" cy="2159009"/>
        </p:xfrm>
        <a:graphic>
          <a:graphicData uri="http://schemas.openxmlformats.org/presentationml/2006/ole">
            <mc:AlternateContent xmlns:mc="http://schemas.openxmlformats.org/markup-compatibility/2006">
              <mc:Choice xmlns:v="urn:schemas-microsoft-com:vml" Requires="v">
                <p:oleObj spid="_x0000_s92413" name="Photo Editor Photo" r:id="rId6" imgW="9523810" imgH="6533333" progId="MSPhotoEd.3">
                  <p:embed/>
                </p:oleObj>
              </mc:Choice>
              <mc:Fallback>
                <p:oleObj name="Photo Editor Photo" r:id="rId6" imgW="9523810" imgH="6533333" progId="MSPhotoEd.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24" y="4419638"/>
                        <a:ext cx="3932279" cy="2159009"/>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456062568"/>
              </p:ext>
            </p:extLst>
          </p:nvPr>
        </p:nvGraphicFramePr>
        <p:xfrm>
          <a:off x="5562600" y="4168749"/>
          <a:ext cx="3962400" cy="2484991"/>
        </p:xfrm>
        <a:graphic>
          <a:graphicData uri="http://schemas.openxmlformats.org/presentationml/2006/ole">
            <mc:AlternateContent xmlns:mc="http://schemas.openxmlformats.org/markup-compatibility/2006">
              <mc:Choice xmlns:v="urn:schemas-microsoft-com:vml" Requires="v">
                <p:oleObj spid="_x0000_s92414" name="Photo Editor Photo" r:id="rId8" imgW="9523810" imgH="7466667" progId="MSPhotoEd.3">
                  <p:embed/>
                </p:oleObj>
              </mc:Choice>
              <mc:Fallback>
                <p:oleObj name="Photo Editor Photo" r:id="rId8" imgW="9523810" imgH="7466667" progId="MSPhotoEd.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4168749"/>
                        <a:ext cx="3962400" cy="2484991"/>
                      </a:xfrm>
                      <a:prstGeom prst="rect">
                        <a:avLst/>
                      </a:prstGeom>
                      <a:noFill/>
                      <a:ln>
                        <a:noFill/>
                      </a:ln>
                      <a:effectLst/>
                    </p:spPr>
                  </p:pic>
                </p:oleObj>
              </mc:Fallback>
            </mc:AlternateContent>
          </a:graphicData>
        </a:graphic>
      </p:graphicFrame>
      <p:sp>
        <p:nvSpPr>
          <p:cNvPr id="7" name="Rectangle 6"/>
          <p:cNvSpPr/>
          <p:nvPr/>
        </p:nvSpPr>
        <p:spPr>
          <a:xfrm>
            <a:off x="0" y="5029200"/>
            <a:ext cx="5410200" cy="1292662"/>
          </a:xfrm>
          <a:prstGeom prst="rect">
            <a:avLst/>
          </a:prstGeom>
        </p:spPr>
        <p:txBody>
          <a:bodyPr wrap="square">
            <a:spAutoFit/>
          </a:bodyPr>
          <a:lstStyle/>
          <a:p>
            <a:pPr marL="342900" lvl="1" indent="-342900" eaLnBrk="1" hangingPunct="1">
              <a:buFontTx/>
              <a:buChar char="•"/>
            </a:pPr>
            <a:r>
              <a:rPr lang="en-US" sz="2000" dirty="0" smtClean="0"/>
              <a:t>Where </a:t>
            </a:r>
            <a:r>
              <a:rPr lang="en-US" sz="2000" dirty="0" err="1" smtClean="0"/>
              <a:t>ĸ</a:t>
            </a:r>
            <a:r>
              <a:rPr lang="en-US" sz="2000" baseline="-25000" dirty="0" err="1" smtClean="0"/>
              <a:t>e</a:t>
            </a:r>
            <a:r>
              <a:rPr lang="en-US" sz="2000" dirty="0" smtClean="0"/>
              <a:t> </a:t>
            </a:r>
            <a:r>
              <a:rPr lang="en-US" sz="2000" dirty="0"/>
              <a:t>is an experimentally determined positive constant called the </a:t>
            </a:r>
            <a:r>
              <a:rPr lang="en-US" sz="2000" b="1" dirty="0"/>
              <a:t>Coulomb</a:t>
            </a:r>
            <a:br>
              <a:rPr lang="en-US" sz="2000" b="1" dirty="0"/>
            </a:br>
            <a:r>
              <a:rPr lang="en-US" sz="2000" b="1" dirty="0"/>
              <a:t>constant, </a:t>
            </a:r>
            <a:r>
              <a:rPr lang="en-US" sz="2000" dirty="0"/>
              <a:t>which has the value </a:t>
            </a:r>
            <a:br>
              <a:rPr lang="en-US" sz="2000" dirty="0"/>
            </a:br>
            <a:endParaRPr lang="en-US" altLang="en-US" dirty="0"/>
          </a:p>
        </p:txBody>
      </p:sp>
      <p:pic>
        <p:nvPicPr>
          <p:cNvPr id="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6035004"/>
            <a:ext cx="4038600" cy="57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26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295400" y="274638"/>
            <a:ext cx="9563100" cy="792162"/>
          </a:xfrm>
          <a:solidFill>
            <a:schemeClr val="accent1">
              <a:lumMod val="50000"/>
            </a:schemeClr>
          </a:solidFill>
        </p:spPr>
        <p:txBody>
          <a:bodyPr/>
          <a:lstStyle/>
          <a:p>
            <a:pPr eaLnBrk="1" hangingPunct="1"/>
            <a:r>
              <a:rPr lang="en-US" altLang="en-US" dirty="0" smtClean="0">
                <a:solidFill>
                  <a:srgbClr val="FFFF00"/>
                </a:solidFill>
              </a:rPr>
              <a:t>Electric Forces</a:t>
            </a:r>
          </a:p>
        </p:txBody>
      </p:sp>
      <p:sp>
        <p:nvSpPr>
          <p:cNvPr id="47107" name="Rectangle 3"/>
          <p:cNvSpPr>
            <a:spLocks noGrp="1" noChangeArrowheads="1"/>
          </p:cNvSpPr>
          <p:nvPr>
            <p:ph type="body" sz="half" idx="1"/>
          </p:nvPr>
        </p:nvSpPr>
        <p:spPr>
          <a:xfrm>
            <a:off x="666750" y="1524000"/>
            <a:ext cx="10191750" cy="4953000"/>
          </a:xfrm>
        </p:spPr>
        <p:txBody>
          <a:bodyPr/>
          <a:lstStyle/>
          <a:p>
            <a:pPr eaLnBrk="1" hangingPunct="1"/>
            <a:r>
              <a:rPr lang="en-US" altLang="en-US" smtClean="0"/>
              <a:t>Electric forces are </a:t>
            </a:r>
            <a:r>
              <a:rPr lang="en-US" altLang="en-US" smtClean="0">
                <a:solidFill>
                  <a:schemeClr val="hlink"/>
                </a:solidFill>
              </a:rPr>
              <a:t>vector</a:t>
            </a:r>
            <a:r>
              <a:rPr lang="en-US" altLang="en-US" smtClean="0"/>
              <a:t> quantities</a:t>
            </a:r>
          </a:p>
          <a:p>
            <a:pPr eaLnBrk="1" hangingPunct="1">
              <a:buFontTx/>
              <a:buNone/>
            </a:pPr>
            <a:endParaRPr lang="en-US" altLang="en-US" smtClean="0"/>
          </a:p>
          <a:p>
            <a:pPr eaLnBrk="1" hangingPunct="1"/>
            <a:r>
              <a:rPr lang="en-US" altLang="en-US" smtClean="0"/>
              <a:t>Electric force on q</a:t>
            </a:r>
            <a:r>
              <a:rPr lang="en-US" altLang="en-US" baseline="-25000" smtClean="0"/>
              <a:t>1</a:t>
            </a:r>
            <a:r>
              <a:rPr lang="en-US" altLang="en-US" smtClean="0"/>
              <a:t> is </a:t>
            </a:r>
            <a:r>
              <a:rPr lang="en-US" altLang="en-US" smtClean="0">
                <a:solidFill>
                  <a:schemeClr val="hlink"/>
                </a:solidFill>
              </a:rPr>
              <a:t>equal</a:t>
            </a:r>
            <a:r>
              <a:rPr lang="en-US" altLang="en-US" smtClean="0"/>
              <a:t> in magnitude and </a:t>
            </a:r>
            <a:r>
              <a:rPr lang="en-US" altLang="en-US" smtClean="0">
                <a:solidFill>
                  <a:schemeClr val="hlink"/>
                </a:solidFill>
              </a:rPr>
              <a:t>opposite</a:t>
            </a:r>
            <a:r>
              <a:rPr lang="en-US" altLang="en-US" smtClean="0"/>
              <a:t> in direction to the force on q</a:t>
            </a:r>
            <a:r>
              <a:rPr lang="en-US" altLang="en-US" baseline="-25000" smtClean="0"/>
              <a:t>2</a:t>
            </a:r>
          </a:p>
          <a:p>
            <a:pPr eaLnBrk="1" hangingPunct="1">
              <a:buFontTx/>
              <a:buNone/>
            </a:pPr>
            <a:endParaRPr lang="en-US" altLang="en-US" baseline="-25000" smtClean="0"/>
          </a:p>
          <a:p>
            <a:pPr eaLnBrk="1" hangingPunct="1"/>
            <a:r>
              <a:rPr lang="en-US" altLang="en-US" smtClean="0"/>
              <a:t>Electric force is exerted by one object on another object </a:t>
            </a:r>
            <a:r>
              <a:rPr lang="en-US" altLang="en-US" smtClean="0">
                <a:solidFill>
                  <a:schemeClr val="hlink"/>
                </a:solidFill>
              </a:rPr>
              <a:t>without</a:t>
            </a:r>
            <a:r>
              <a:rPr lang="en-US" altLang="en-US" smtClean="0"/>
              <a:t> physical contact between them – </a:t>
            </a:r>
            <a:r>
              <a:rPr lang="en-US" altLang="en-US" smtClean="0">
                <a:solidFill>
                  <a:srgbClr val="FF0000"/>
                </a:solidFill>
              </a:rPr>
              <a:t>field force</a:t>
            </a:r>
          </a:p>
          <a:p>
            <a:pPr eaLnBrk="1" hangingPunct="1">
              <a:buFontTx/>
              <a:buNone/>
            </a:pPr>
            <a:endParaRPr lang="en-US" altLang="en-US" smtClean="0"/>
          </a:p>
          <a:p>
            <a:pPr eaLnBrk="1" hangingPunct="1"/>
            <a:r>
              <a:rPr lang="en-US" altLang="en-US" smtClean="0"/>
              <a:t>The </a:t>
            </a:r>
            <a:r>
              <a:rPr lang="en-US" altLang="en-US" smtClean="0">
                <a:solidFill>
                  <a:srgbClr val="FF0000"/>
                </a:solidFill>
              </a:rPr>
              <a:t>superposition principle</a:t>
            </a:r>
            <a:r>
              <a:rPr lang="en-US" altLang="en-US" smtClean="0"/>
              <a:t> applies: resultant force on any one charge equals the </a:t>
            </a:r>
            <a:r>
              <a:rPr lang="en-US" altLang="en-US" smtClean="0">
                <a:solidFill>
                  <a:schemeClr val="hlink"/>
                </a:solidFill>
              </a:rPr>
              <a:t>vector sum</a:t>
            </a:r>
            <a:r>
              <a:rPr lang="en-US" altLang="en-US" smtClean="0"/>
              <a:t> of the forces exerted by the other individual charges that are present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95400" y="274638"/>
            <a:ext cx="9563100" cy="868362"/>
          </a:xfrm>
          <a:solidFill>
            <a:schemeClr val="accent1">
              <a:lumMod val="50000"/>
            </a:schemeClr>
          </a:solidFill>
        </p:spPr>
        <p:txBody>
          <a:bodyPr/>
          <a:lstStyle/>
          <a:p>
            <a:pPr eaLnBrk="1" hangingPunct="1"/>
            <a:r>
              <a:rPr lang="en-US" altLang="en-US" dirty="0" smtClean="0">
                <a:solidFill>
                  <a:srgbClr val="FFFF00"/>
                </a:solidFill>
              </a:rPr>
              <a:t>Vector Nature of Electric Forces</a:t>
            </a:r>
          </a:p>
        </p:txBody>
      </p:sp>
      <p:sp>
        <p:nvSpPr>
          <p:cNvPr id="29699" name="Rectangle 3"/>
          <p:cNvSpPr>
            <a:spLocks noGrp="1" noChangeArrowheads="1"/>
          </p:cNvSpPr>
          <p:nvPr>
            <p:ph sz="half" idx="1"/>
          </p:nvPr>
        </p:nvSpPr>
        <p:spPr>
          <a:xfrm>
            <a:off x="228600" y="1600200"/>
            <a:ext cx="6172200" cy="4724400"/>
          </a:xfrm>
        </p:spPr>
        <p:txBody>
          <a:bodyPr/>
          <a:lstStyle/>
          <a:p>
            <a:pPr eaLnBrk="1" hangingPunct="1">
              <a:lnSpc>
                <a:spcPct val="90000"/>
              </a:lnSpc>
              <a:buFont typeface="Wingdings" panose="05000000000000000000" pitchFamily="2" charset="2"/>
              <a:buChar char="§"/>
            </a:pPr>
            <a:r>
              <a:rPr lang="en-US" altLang="en-US" sz="2400" dirty="0" smtClean="0"/>
              <a:t>In vector form, </a:t>
            </a:r>
          </a:p>
          <a:p>
            <a:pPr marL="0" indent="0" eaLnBrk="1" hangingPunct="1">
              <a:lnSpc>
                <a:spcPct val="90000"/>
              </a:lnSpc>
              <a:buFont typeface="Wingdings" pitchFamily="2" charset="2"/>
              <a:buNone/>
            </a:pPr>
            <a:endParaRPr lang="en-US" altLang="en-US" sz="2400" dirty="0" smtClean="0"/>
          </a:p>
          <a:p>
            <a:pPr marL="0" indent="0" eaLnBrk="1" hangingPunct="1">
              <a:lnSpc>
                <a:spcPct val="90000"/>
              </a:lnSpc>
              <a:buFontTx/>
              <a:buNone/>
            </a:pPr>
            <a:endParaRPr lang="en-US" altLang="en-US" sz="2400" dirty="0" smtClean="0"/>
          </a:p>
          <a:p>
            <a:pPr marL="0" indent="0" eaLnBrk="1" hangingPunct="1">
              <a:lnSpc>
                <a:spcPct val="90000"/>
              </a:lnSpc>
              <a:buFontTx/>
              <a:buNone/>
            </a:pPr>
            <a:r>
              <a:rPr lang="en-US" altLang="en-US" sz="2400" dirty="0" smtClean="0"/>
              <a:t>      is a unit vector directed from </a:t>
            </a:r>
            <a:r>
              <a:rPr lang="en-US" altLang="en-US" sz="2400" i="1" dirty="0" smtClean="0"/>
              <a:t>q</a:t>
            </a:r>
            <a:r>
              <a:rPr lang="en-US" altLang="en-US" sz="2400" baseline="-25000" dirty="0" smtClean="0"/>
              <a:t>1</a:t>
            </a:r>
            <a:r>
              <a:rPr lang="en-US" altLang="en-US" sz="2400" dirty="0" smtClean="0"/>
              <a:t> to </a:t>
            </a:r>
            <a:r>
              <a:rPr lang="en-US" altLang="en-US" sz="2400" i="1" dirty="0" smtClean="0"/>
              <a:t>q</a:t>
            </a:r>
            <a:r>
              <a:rPr lang="en-US" altLang="en-US" sz="2400" baseline="-25000" dirty="0" smtClean="0"/>
              <a:t>2.</a:t>
            </a:r>
          </a:p>
          <a:p>
            <a:pPr eaLnBrk="1" hangingPunct="1">
              <a:lnSpc>
                <a:spcPct val="90000"/>
              </a:lnSpc>
              <a:buFont typeface="Wingdings" panose="05000000000000000000" pitchFamily="2" charset="2"/>
              <a:buChar char="§"/>
            </a:pPr>
            <a:r>
              <a:rPr lang="en-US" altLang="en-US" sz="2400" dirty="0" smtClean="0"/>
              <a:t>The like charges produce a repulsive force between them</a:t>
            </a:r>
            <a:r>
              <a:rPr lang="en-US" altLang="en-US" sz="1900" dirty="0" smtClean="0"/>
              <a:t>.</a:t>
            </a:r>
          </a:p>
          <a:p>
            <a:pPr marL="0" indent="0" eaLnBrk="1" hangingPunct="1">
              <a:lnSpc>
                <a:spcPct val="90000"/>
              </a:lnSpc>
              <a:buFontTx/>
              <a:buNone/>
            </a:pPr>
            <a:endParaRPr lang="en-US" altLang="en-US" sz="2600" dirty="0" smtClean="0"/>
          </a:p>
        </p:txBody>
      </p:sp>
      <p:graphicFrame>
        <p:nvGraphicFramePr>
          <p:cNvPr id="29700" name="Object 7"/>
          <p:cNvGraphicFramePr>
            <a:graphicFrameLocks noChangeAspect="1"/>
          </p:cNvGraphicFramePr>
          <p:nvPr>
            <p:extLst>
              <p:ext uri="{D42A27DB-BD31-4B8C-83A1-F6EECF244321}">
                <p14:modId xmlns:p14="http://schemas.microsoft.com/office/powerpoint/2010/main" val="486075170"/>
              </p:ext>
            </p:extLst>
          </p:nvPr>
        </p:nvGraphicFramePr>
        <p:xfrm>
          <a:off x="2814306" y="1447800"/>
          <a:ext cx="2584613" cy="838200"/>
        </p:xfrm>
        <a:graphic>
          <a:graphicData uri="http://schemas.openxmlformats.org/presentationml/2006/ole">
            <mc:AlternateContent xmlns:mc="http://schemas.openxmlformats.org/markup-compatibility/2006">
              <mc:Choice xmlns:v="urn:schemas-microsoft-com:vml" Requires="v">
                <p:oleObj spid="_x0000_s29934" name="Equation" r:id="rId4" imgW="24069548" imgH="9744062" progId="Equation.DSMT4">
                  <p:embed/>
                </p:oleObj>
              </mc:Choice>
              <mc:Fallback>
                <p:oleObj name="Equation" r:id="rId4" imgW="24069548" imgH="9744062"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306" y="1447800"/>
                        <a:ext cx="2584613" cy="838200"/>
                      </a:xfrm>
                      <a:prstGeom prst="rect">
                        <a:avLst/>
                      </a:prstGeom>
                      <a:noFill/>
                      <a:ln>
                        <a:noFill/>
                      </a:ln>
                      <a:extLst/>
                    </p:spPr>
                  </p:pic>
                </p:oleObj>
              </mc:Fallback>
            </mc:AlternateContent>
          </a:graphicData>
        </a:graphic>
      </p:graphicFrame>
      <p:graphicFrame>
        <p:nvGraphicFramePr>
          <p:cNvPr id="29701" name="Object 9"/>
          <p:cNvGraphicFramePr>
            <a:graphicFrameLocks noChangeAspect="1"/>
          </p:cNvGraphicFramePr>
          <p:nvPr>
            <p:extLst>
              <p:ext uri="{D42A27DB-BD31-4B8C-83A1-F6EECF244321}">
                <p14:modId xmlns:p14="http://schemas.microsoft.com/office/powerpoint/2010/main" val="1825691008"/>
              </p:ext>
            </p:extLst>
          </p:nvPr>
        </p:nvGraphicFramePr>
        <p:xfrm>
          <a:off x="381000" y="2590850"/>
          <a:ext cx="381000" cy="390525"/>
        </p:xfrm>
        <a:graphic>
          <a:graphicData uri="http://schemas.openxmlformats.org/presentationml/2006/ole">
            <mc:AlternateContent xmlns:mc="http://schemas.openxmlformats.org/markup-compatibility/2006">
              <mc:Choice xmlns:v="urn:schemas-microsoft-com:vml" Requires="v">
                <p:oleObj spid="_x0000_s29935" name="Equation" r:id="rId6" imgW="177646" imgH="228402" progId="Equation.DSMT4">
                  <p:embed/>
                </p:oleObj>
              </mc:Choice>
              <mc:Fallback>
                <p:oleObj name="Equation" r:id="rId6" imgW="177646" imgH="228402"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590850"/>
                        <a:ext cx="381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29703" name="Picture 8" descr="2306a"/>
          <p:cNvPicPr>
            <a:picLocks noGrp="1" noChangeAspect="1" noChangeArrowheads="1"/>
          </p:cNvPicPr>
          <p:nvPr>
            <p:ph sz="half" idx="4294967295"/>
          </p:nvPr>
        </p:nvPicPr>
        <p:blipFill>
          <a:blip r:embed="rId8">
            <a:extLst>
              <a:ext uri="{28A0092B-C50C-407E-A947-70E740481C1C}">
                <a14:useLocalDpi xmlns:a14="http://schemas.microsoft.com/office/drawing/2010/main" val="0"/>
              </a:ext>
            </a:extLst>
          </a:blip>
          <a:srcRect/>
          <a:stretch>
            <a:fillRect/>
          </a:stretch>
        </p:blipFill>
        <p:spPr>
          <a:xfrm>
            <a:off x="6402788" y="1371600"/>
            <a:ext cx="4951016" cy="443865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19200" y="274638"/>
            <a:ext cx="9639300" cy="944562"/>
          </a:xfrm>
          <a:solidFill>
            <a:schemeClr val="accent1">
              <a:lumMod val="50000"/>
            </a:schemeClr>
          </a:solidFill>
        </p:spPr>
        <p:txBody>
          <a:bodyPr/>
          <a:lstStyle/>
          <a:p>
            <a:pPr eaLnBrk="1" hangingPunct="1"/>
            <a:r>
              <a:rPr lang="en-US" altLang="en-US" dirty="0" smtClean="0">
                <a:solidFill>
                  <a:srgbClr val="FFFF00"/>
                </a:solidFill>
              </a:rPr>
              <a:t>Vector Nature of Electrical Forces, cont.</a:t>
            </a:r>
          </a:p>
        </p:txBody>
      </p:sp>
      <p:sp>
        <p:nvSpPr>
          <p:cNvPr id="3076" name="Rectangle 3"/>
          <p:cNvSpPr>
            <a:spLocks noGrp="1" noChangeArrowheads="1"/>
          </p:cNvSpPr>
          <p:nvPr>
            <p:ph idx="1"/>
          </p:nvPr>
        </p:nvSpPr>
        <p:spPr>
          <a:xfrm>
            <a:off x="571500" y="1752600"/>
            <a:ext cx="10050860" cy="4383088"/>
          </a:xfrm>
        </p:spPr>
        <p:txBody>
          <a:bodyPr/>
          <a:lstStyle/>
          <a:p>
            <a:pPr marL="0" indent="0" eaLnBrk="1" hangingPunct="1">
              <a:buFontTx/>
              <a:buNone/>
              <a:defRPr/>
            </a:pPr>
            <a:r>
              <a:rPr lang="en-US" dirty="0" smtClean="0"/>
              <a:t>Electrical forces obey </a:t>
            </a:r>
            <a:r>
              <a:rPr lang="en-US" b="0" dirty="0" smtClean="0">
                <a:solidFill>
                  <a:schemeClr val="accent1">
                    <a:lumMod val="75000"/>
                  </a:schemeClr>
                </a:solidFill>
              </a:rPr>
              <a:t>Newton’s Third Law</a:t>
            </a:r>
            <a:r>
              <a:rPr lang="en-US" b="0" dirty="0" smtClean="0"/>
              <a:t>.</a:t>
            </a:r>
          </a:p>
          <a:p>
            <a:pPr marL="0" indent="0" eaLnBrk="1" hangingPunct="1">
              <a:buFontTx/>
              <a:buNone/>
              <a:defRPr/>
            </a:pPr>
            <a:r>
              <a:rPr lang="en-US" dirty="0" smtClean="0"/>
              <a:t>The force on </a:t>
            </a:r>
            <a:r>
              <a:rPr lang="en-US" i="1" dirty="0" smtClean="0"/>
              <a:t>q</a:t>
            </a:r>
            <a:r>
              <a:rPr lang="en-US" baseline="-25000" dirty="0" smtClean="0"/>
              <a:t>1</a:t>
            </a:r>
            <a:r>
              <a:rPr lang="en-US" dirty="0" smtClean="0"/>
              <a:t> is equal in magnitude and opposite in direction to the force on </a:t>
            </a:r>
            <a:r>
              <a:rPr lang="en-US" i="1" dirty="0" smtClean="0"/>
              <a:t>q</a:t>
            </a:r>
            <a:r>
              <a:rPr lang="en-US" baseline="-25000" dirty="0" smtClean="0"/>
              <a:t>2</a:t>
            </a:r>
          </a:p>
          <a:p>
            <a:pPr marL="457200" lvl="1" indent="0" eaLnBrk="1" hangingPunct="1">
              <a:buFontTx/>
              <a:buNone/>
              <a:defRPr/>
            </a:pPr>
            <a:r>
              <a:rPr lang="en-US" dirty="0" smtClean="0"/>
              <a:t> </a:t>
            </a:r>
          </a:p>
          <a:p>
            <a:pPr marL="0" indent="0" eaLnBrk="1" hangingPunct="1">
              <a:buFontTx/>
              <a:buNone/>
              <a:defRPr/>
            </a:pPr>
            <a:endParaRPr lang="en-US" dirty="0" smtClean="0"/>
          </a:p>
          <a:p>
            <a:pPr marL="0" indent="0" eaLnBrk="1" hangingPunct="1">
              <a:buFontTx/>
              <a:buNone/>
              <a:defRPr/>
            </a:pPr>
            <a:endParaRPr lang="en-US" dirty="0" smtClean="0"/>
          </a:p>
          <a:p>
            <a:pPr marL="0" indent="0" eaLnBrk="1" hangingPunct="1">
              <a:buFontTx/>
              <a:buNone/>
              <a:defRPr/>
            </a:pPr>
            <a:r>
              <a:rPr lang="en-US" dirty="0" smtClean="0"/>
              <a:t>With like signs for the charges, the product </a:t>
            </a:r>
            <a:r>
              <a:rPr lang="en-US" i="1" dirty="0" smtClean="0"/>
              <a:t>q</a:t>
            </a:r>
            <a:r>
              <a:rPr lang="en-US" baseline="-25000" dirty="0" smtClean="0"/>
              <a:t>1</a:t>
            </a:r>
            <a:r>
              <a:rPr lang="en-US" i="1" dirty="0" smtClean="0"/>
              <a:t>q</a:t>
            </a:r>
            <a:r>
              <a:rPr lang="en-US" baseline="-25000" dirty="0" smtClean="0"/>
              <a:t>2</a:t>
            </a:r>
            <a:r>
              <a:rPr lang="en-US" dirty="0" smtClean="0"/>
              <a:t> is positive and the force is repulsive.</a:t>
            </a:r>
          </a:p>
          <a:p>
            <a:pPr marL="0" indent="0" eaLnBrk="1" hangingPunct="1">
              <a:defRPr/>
            </a:pPr>
            <a:endParaRPr lang="en-US" dirty="0" smtClean="0"/>
          </a:p>
        </p:txBody>
      </p:sp>
      <p:sp>
        <p:nvSpPr>
          <p:cNvPr id="30724"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graphicFrame>
        <p:nvGraphicFramePr>
          <p:cNvPr id="30725" name="Object 2"/>
          <p:cNvGraphicFramePr>
            <a:graphicFrameLocks noChangeAspect="1"/>
          </p:cNvGraphicFramePr>
          <p:nvPr>
            <p:extLst>
              <p:ext uri="{D42A27DB-BD31-4B8C-83A1-F6EECF244321}">
                <p14:modId xmlns:p14="http://schemas.microsoft.com/office/powerpoint/2010/main" val="1859961034"/>
              </p:ext>
            </p:extLst>
          </p:nvPr>
        </p:nvGraphicFramePr>
        <p:xfrm>
          <a:off x="762032" y="2971849"/>
          <a:ext cx="2285999" cy="681363"/>
        </p:xfrm>
        <a:graphic>
          <a:graphicData uri="http://schemas.openxmlformats.org/presentationml/2006/ole">
            <mc:AlternateContent xmlns:mc="http://schemas.openxmlformats.org/markup-compatibility/2006">
              <mc:Choice xmlns:v="urn:schemas-microsoft-com:vml" Requires="v">
                <p:oleObj spid="_x0000_s30840" name="Equation" r:id="rId4" imgW="647700" imgH="241300" progId="Equation.3">
                  <p:embed/>
                </p:oleObj>
              </mc:Choice>
              <mc:Fallback>
                <p:oleObj name="Equation" r:id="rId4" imgW="6477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32" y="2971849"/>
                        <a:ext cx="2285999" cy="681363"/>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19200" y="274638"/>
            <a:ext cx="9639300" cy="1096962"/>
          </a:xfrm>
          <a:solidFill>
            <a:schemeClr val="accent1">
              <a:lumMod val="50000"/>
            </a:schemeClr>
          </a:solidFill>
        </p:spPr>
        <p:txBody>
          <a:bodyPr/>
          <a:lstStyle/>
          <a:p>
            <a:pPr eaLnBrk="1" hangingPunct="1"/>
            <a:r>
              <a:rPr lang="en-US" altLang="en-US" dirty="0" smtClean="0">
                <a:solidFill>
                  <a:srgbClr val="FFFF00"/>
                </a:solidFill>
              </a:rPr>
              <a:t>Vector Nature of Electrical Forces, 3</a:t>
            </a:r>
          </a:p>
        </p:txBody>
      </p:sp>
      <p:sp>
        <p:nvSpPr>
          <p:cNvPr id="43011" name="Rectangle 3"/>
          <p:cNvSpPr>
            <a:spLocks noGrp="1" noChangeArrowheads="1"/>
          </p:cNvSpPr>
          <p:nvPr>
            <p:ph sz="half" idx="1"/>
          </p:nvPr>
        </p:nvSpPr>
        <p:spPr>
          <a:xfrm>
            <a:off x="152400" y="1600199"/>
            <a:ext cx="5943600" cy="4861720"/>
          </a:xfrm>
        </p:spPr>
        <p:txBody>
          <a:bodyPr/>
          <a:lstStyle/>
          <a:p>
            <a:pPr marL="0" indent="0" eaLnBrk="1" hangingPunct="1">
              <a:lnSpc>
                <a:spcPct val="90000"/>
              </a:lnSpc>
              <a:buFontTx/>
              <a:buNone/>
              <a:defRPr/>
            </a:pPr>
            <a:r>
              <a:rPr lang="en-US" sz="2400" dirty="0" smtClean="0"/>
              <a:t>Two point charges are separated by a </a:t>
            </a:r>
            <a:r>
              <a:rPr lang="en-US" sz="2400" dirty="0" smtClean="0">
                <a:solidFill>
                  <a:schemeClr val="accent1">
                    <a:lumMod val="75000"/>
                  </a:schemeClr>
                </a:solidFill>
              </a:rPr>
              <a:t>distance </a:t>
            </a:r>
            <a:r>
              <a:rPr lang="en-US" sz="2400" i="1" dirty="0" smtClean="0">
                <a:solidFill>
                  <a:schemeClr val="accent1">
                    <a:lumMod val="75000"/>
                  </a:schemeClr>
                </a:solidFill>
              </a:rPr>
              <a:t>r</a:t>
            </a:r>
            <a:r>
              <a:rPr lang="en-US" sz="2400" i="1" dirty="0" smtClean="0"/>
              <a:t>.</a:t>
            </a:r>
          </a:p>
          <a:p>
            <a:pPr marL="0" indent="0" eaLnBrk="1" hangingPunct="1">
              <a:lnSpc>
                <a:spcPct val="90000"/>
              </a:lnSpc>
              <a:buFontTx/>
              <a:buNone/>
              <a:defRPr/>
            </a:pPr>
            <a:r>
              <a:rPr lang="en-US" sz="2400" dirty="0" smtClean="0"/>
              <a:t>The unlike charges produce an </a:t>
            </a:r>
            <a:r>
              <a:rPr lang="en-US" sz="2400" dirty="0" smtClean="0">
                <a:solidFill>
                  <a:schemeClr val="accent1">
                    <a:lumMod val="75000"/>
                  </a:schemeClr>
                </a:solidFill>
              </a:rPr>
              <a:t>attractive force </a:t>
            </a:r>
            <a:r>
              <a:rPr lang="en-US" sz="2400" dirty="0" smtClean="0"/>
              <a:t>between them.</a:t>
            </a:r>
          </a:p>
          <a:p>
            <a:pPr marL="0" indent="0" eaLnBrk="1" hangingPunct="1">
              <a:lnSpc>
                <a:spcPct val="90000"/>
              </a:lnSpc>
              <a:buFontTx/>
              <a:buNone/>
              <a:defRPr/>
            </a:pPr>
            <a:r>
              <a:rPr lang="en-US" sz="2400" dirty="0" smtClean="0"/>
              <a:t>With </a:t>
            </a:r>
            <a:r>
              <a:rPr lang="en-US" sz="2400" dirty="0" smtClean="0">
                <a:solidFill>
                  <a:schemeClr val="accent1">
                    <a:lumMod val="75000"/>
                  </a:schemeClr>
                </a:solidFill>
              </a:rPr>
              <a:t>unlike signs </a:t>
            </a:r>
            <a:r>
              <a:rPr lang="en-US" sz="2400" dirty="0" smtClean="0"/>
              <a:t>for the charges, the product </a:t>
            </a:r>
            <a:r>
              <a:rPr lang="en-US" sz="2400" i="1" dirty="0" smtClean="0"/>
              <a:t>q</a:t>
            </a:r>
            <a:r>
              <a:rPr lang="en-US" sz="2400" baseline="-25000" dirty="0" smtClean="0"/>
              <a:t>1</a:t>
            </a:r>
            <a:r>
              <a:rPr lang="en-US" sz="2400" i="1" dirty="0" smtClean="0"/>
              <a:t>q</a:t>
            </a:r>
            <a:r>
              <a:rPr lang="en-US" sz="2400" baseline="-25000" dirty="0" smtClean="0"/>
              <a:t>2</a:t>
            </a:r>
            <a:r>
              <a:rPr lang="en-US" sz="2400" dirty="0" smtClean="0"/>
              <a:t> is negative and the force is attractive.</a:t>
            </a:r>
          </a:p>
          <a:p>
            <a:pPr marL="0" indent="0" eaLnBrk="1" hangingPunct="1">
              <a:lnSpc>
                <a:spcPct val="90000"/>
              </a:lnSpc>
              <a:buFontTx/>
              <a:buNone/>
              <a:defRPr/>
            </a:pPr>
            <a:endParaRPr lang="en-US" sz="2600" dirty="0" smtClean="0"/>
          </a:p>
        </p:txBody>
      </p:sp>
      <p:sp>
        <p:nvSpPr>
          <p:cNvPr id="31748"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1749" name="Picture 6" descr="2306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05550" y="1676404"/>
            <a:ext cx="5048250" cy="4314825"/>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19200" y="274638"/>
            <a:ext cx="9639300" cy="1096962"/>
          </a:xfrm>
          <a:solidFill>
            <a:schemeClr val="accent1">
              <a:lumMod val="50000"/>
            </a:schemeClr>
          </a:solidFill>
        </p:spPr>
        <p:txBody>
          <a:bodyPr/>
          <a:lstStyle/>
          <a:p>
            <a:pPr eaLnBrk="1" hangingPunct="1"/>
            <a:r>
              <a:rPr lang="en-US" altLang="en-US" dirty="0" smtClean="0">
                <a:solidFill>
                  <a:srgbClr val="FFFF00"/>
                </a:solidFill>
              </a:rPr>
              <a:t>Multiple Charges</a:t>
            </a:r>
          </a:p>
        </p:txBody>
      </p:sp>
      <p:sp>
        <p:nvSpPr>
          <p:cNvPr id="4100" name="Rectangle 3"/>
          <p:cNvSpPr>
            <a:spLocks noGrp="1" noChangeArrowheads="1"/>
          </p:cNvSpPr>
          <p:nvPr>
            <p:ph idx="1"/>
          </p:nvPr>
        </p:nvSpPr>
        <p:spPr/>
        <p:txBody>
          <a:bodyPr/>
          <a:lstStyle/>
          <a:p>
            <a:pPr marL="0" indent="0" eaLnBrk="1" hangingPunct="1">
              <a:buFontTx/>
              <a:buNone/>
              <a:defRPr/>
            </a:pPr>
            <a:r>
              <a:rPr lang="en-US" dirty="0" smtClean="0"/>
              <a:t>The resultant force on any one charge equals the vector sum of the forces exerted by the other individual charges that are present.</a:t>
            </a:r>
          </a:p>
          <a:p>
            <a:pPr eaLnBrk="1" hangingPunct="1">
              <a:buFont typeface="Wingdings" panose="05000000000000000000" pitchFamily="2" charset="2"/>
              <a:buChar char="§"/>
              <a:defRPr/>
            </a:pPr>
            <a:r>
              <a:rPr lang="en-US" dirty="0" smtClean="0">
                <a:solidFill>
                  <a:schemeClr val="accent1">
                    <a:lumMod val="75000"/>
                  </a:schemeClr>
                </a:solidFill>
              </a:rPr>
              <a:t>Remember to add the forces </a:t>
            </a:r>
            <a:r>
              <a:rPr lang="en-US" i="1" dirty="0" smtClean="0">
                <a:solidFill>
                  <a:schemeClr val="accent1">
                    <a:lumMod val="75000"/>
                  </a:schemeClr>
                </a:solidFill>
              </a:rPr>
              <a:t>as vectors.</a:t>
            </a:r>
          </a:p>
          <a:p>
            <a:pPr marL="0" indent="0" eaLnBrk="1" hangingPunct="1">
              <a:buFontTx/>
              <a:buNone/>
              <a:defRPr/>
            </a:pPr>
            <a:r>
              <a:rPr lang="en-US" dirty="0" smtClean="0"/>
              <a:t>The resultant force on </a:t>
            </a:r>
            <a:r>
              <a:rPr lang="en-US" i="1" dirty="0" smtClean="0"/>
              <a:t>q</a:t>
            </a:r>
            <a:r>
              <a:rPr lang="en-US" baseline="-25000" dirty="0" smtClean="0"/>
              <a:t>1</a:t>
            </a:r>
            <a:r>
              <a:rPr lang="en-US" dirty="0" smtClean="0"/>
              <a:t> is the vector sum of all the forces exerted on it by other charges.</a:t>
            </a:r>
          </a:p>
          <a:p>
            <a:pPr marL="0" indent="0" eaLnBrk="1" hangingPunct="1">
              <a:buFontTx/>
              <a:buNone/>
              <a:defRPr/>
            </a:pPr>
            <a:r>
              <a:rPr lang="en-US" dirty="0" smtClean="0"/>
              <a:t>For example, if four charges are present, the resultant force on one of these equals the vector sum of the forces exerted on it by each of the other charges.</a:t>
            </a:r>
          </a:p>
          <a:p>
            <a:pPr marL="0" indent="0" eaLnBrk="1" hangingPunct="1">
              <a:buFont typeface="Wingdings" pitchFamily="2" charset="2"/>
              <a:buNone/>
              <a:defRPr/>
            </a:pPr>
            <a:r>
              <a:rPr lang="en-US" dirty="0" smtClean="0"/>
              <a:t>      </a:t>
            </a:r>
          </a:p>
        </p:txBody>
      </p:sp>
      <p:graphicFrame>
        <p:nvGraphicFramePr>
          <p:cNvPr id="32772" name="Object 4"/>
          <p:cNvGraphicFramePr>
            <a:graphicFrameLocks noChangeAspect="1"/>
          </p:cNvGraphicFramePr>
          <p:nvPr/>
        </p:nvGraphicFramePr>
        <p:xfrm>
          <a:off x="857253" y="5143500"/>
          <a:ext cx="3681016" cy="647700"/>
        </p:xfrm>
        <a:graphic>
          <a:graphicData uri="http://schemas.openxmlformats.org/presentationml/2006/ole">
            <mc:AlternateContent xmlns:mc="http://schemas.openxmlformats.org/markup-compatibility/2006">
              <mc:Choice xmlns:v="urn:schemas-microsoft-com:vml" Requires="v">
                <p:oleObj spid="_x0000_s32889" name="Equation" r:id="rId4" imgW="1384300" imgH="304800" progId="Equation.DSMT4">
                  <p:embed/>
                </p:oleObj>
              </mc:Choice>
              <mc:Fallback>
                <p:oleObj name="Equation" r:id="rId4" imgW="1384300" imgH="304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3" y="5143500"/>
                        <a:ext cx="36810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143000" y="274638"/>
            <a:ext cx="9715500" cy="944562"/>
          </a:xfrm>
          <a:solidFill>
            <a:schemeClr val="accent1">
              <a:lumMod val="50000"/>
            </a:schemeClr>
          </a:solidFill>
        </p:spPr>
        <p:txBody>
          <a:bodyPr/>
          <a:lstStyle/>
          <a:p>
            <a:pPr eaLnBrk="1" hangingPunct="1"/>
            <a:r>
              <a:rPr lang="en-US" altLang="en-US" dirty="0" smtClean="0">
                <a:solidFill>
                  <a:srgbClr val="FFFF00"/>
                </a:solidFill>
              </a:rPr>
              <a:t>Problem: Superposition Principle</a:t>
            </a:r>
          </a:p>
        </p:txBody>
      </p:sp>
      <p:pic>
        <p:nvPicPr>
          <p:cNvPr id="8" name="Picture 8" descr="230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415904" y="1447800"/>
            <a:ext cx="4861719" cy="3733800"/>
          </a:xfrm>
          <a:noFill/>
        </p:spPr>
      </p:pic>
      <p:sp>
        <p:nvSpPr>
          <p:cNvPr id="33797" name="Rectangle 2"/>
          <p:cNvSpPr>
            <a:spLocks noChangeArrowheads="1"/>
          </p:cNvSpPr>
          <p:nvPr/>
        </p:nvSpPr>
        <p:spPr bwMode="auto">
          <a:xfrm>
            <a:off x="190500" y="1371650"/>
            <a:ext cx="61341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lang="en-US" altLang="en-US" b="0" dirty="0"/>
              <a:t>Consider three point charges located at the corners of a right triangle as shown in Figure.</a:t>
            </a:r>
          </a:p>
          <a:p>
            <a:pPr eaLnBrk="1" hangingPunct="1">
              <a:buFontTx/>
              <a:buNone/>
            </a:pPr>
            <a:r>
              <a:rPr lang="en-US" altLang="en-US" b="0" dirty="0"/>
              <a:t>Where                  ,                   </a:t>
            </a:r>
            <a:r>
              <a:rPr lang="en-US" altLang="en-US" b="0" dirty="0" smtClean="0"/>
              <a:t>        </a:t>
            </a:r>
          </a:p>
          <a:p>
            <a:pPr eaLnBrk="1" hangingPunct="1">
              <a:buFontTx/>
              <a:buNone/>
            </a:pPr>
            <a:r>
              <a:rPr lang="en-US" altLang="en-US" b="0" dirty="0" smtClean="0"/>
              <a:t>and                   m</a:t>
            </a:r>
            <a:r>
              <a:rPr lang="en-US" altLang="en-US" b="0" dirty="0"/>
              <a:t>.</a:t>
            </a:r>
          </a:p>
          <a:p>
            <a:pPr eaLnBrk="1" hangingPunct="1">
              <a:buFontTx/>
              <a:buNone/>
            </a:pPr>
            <a:r>
              <a:rPr lang="en-US" altLang="en-US" sz="2000" dirty="0"/>
              <a:t>Find the resultant force exerted on </a:t>
            </a:r>
            <a:r>
              <a:rPr lang="en-US" altLang="en-US" sz="2000" i="1" dirty="0"/>
              <a:t>q</a:t>
            </a:r>
            <a:r>
              <a:rPr lang="en-US" altLang="en-US" sz="2000" baseline="-25000" dirty="0"/>
              <a:t>3</a:t>
            </a:r>
            <a:r>
              <a:rPr lang="en-US" altLang="en-US" sz="2000" baseline="-25000" dirty="0" smtClean="0"/>
              <a:t>.</a:t>
            </a:r>
            <a:endParaRPr lang="en-US" altLang="en-US" sz="2000" b="0" dirty="0"/>
          </a:p>
        </p:txBody>
      </p:sp>
      <p:graphicFrame>
        <p:nvGraphicFramePr>
          <p:cNvPr id="33798" name="Object 3"/>
          <p:cNvGraphicFramePr>
            <a:graphicFrameLocks noChangeAspect="1"/>
          </p:cNvGraphicFramePr>
          <p:nvPr>
            <p:extLst>
              <p:ext uri="{D42A27DB-BD31-4B8C-83A1-F6EECF244321}">
                <p14:modId xmlns:p14="http://schemas.microsoft.com/office/powerpoint/2010/main" val="3701129797"/>
              </p:ext>
            </p:extLst>
          </p:nvPr>
        </p:nvGraphicFramePr>
        <p:xfrm>
          <a:off x="863999" y="2895650"/>
          <a:ext cx="1498204" cy="390525"/>
        </p:xfrm>
        <a:graphic>
          <a:graphicData uri="http://schemas.openxmlformats.org/presentationml/2006/ole">
            <mc:AlternateContent xmlns:mc="http://schemas.openxmlformats.org/markup-compatibility/2006">
              <mc:Choice xmlns:v="urn:schemas-microsoft-com:vml" Requires="v">
                <p:oleObj spid="_x0000_s34259" name="Equation" r:id="rId4" imgW="545626" imgH="177646" progId="Equation.3">
                  <p:embed/>
                </p:oleObj>
              </mc:Choice>
              <mc:Fallback>
                <p:oleObj name="Equation" r:id="rId4" imgW="545626" imgH="177646"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999" y="2895650"/>
                        <a:ext cx="149820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4"/>
          <p:cNvGraphicFramePr>
            <a:graphicFrameLocks noChangeAspect="1"/>
          </p:cNvGraphicFramePr>
          <p:nvPr>
            <p:extLst>
              <p:ext uri="{D42A27DB-BD31-4B8C-83A1-F6EECF244321}">
                <p14:modId xmlns:p14="http://schemas.microsoft.com/office/powerpoint/2010/main" val="3894079651"/>
              </p:ext>
            </p:extLst>
          </p:nvPr>
        </p:nvGraphicFramePr>
        <p:xfrm>
          <a:off x="1219200" y="2438450"/>
          <a:ext cx="2133600" cy="445273"/>
        </p:xfrm>
        <a:graphic>
          <a:graphicData uri="http://schemas.openxmlformats.org/presentationml/2006/ole">
            <mc:AlternateContent xmlns:mc="http://schemas.openxmlformats.org/markup-compatibility/2006">
              <mc:Choice xmlns:v="urn:schemas-microsoft-com:vml" Requires="v">
                <p:oleObj spid="_x0000_s34260" name="Equation" r:id="rId6" imgW="876300" imgH="228600" progId="Equation.3">
                  <p:embed/>
                </p:oleObj>
              </mc:Choice>
              <mc:Fallback>
                <p:oleObj name="Equation" r:id="rId6" imgW="876300" imgH="228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438450"/>
                        <a:ext cx="2133600" cy="445273"/>
                      </a:xfrm>
                      <a:prstGeom prst="rect">
                        <a:avLst/>
                      </a:prstGeom>
                      <a:noFill/>
                      <a:ln>
                        <a:noFill/>
                      </a:ln>
                    </p:spPr>
                  </p:pic>
                </p:oleObj>
              </mc:Fallback>
            </mc:AlternateContent>
          </a:graphicData>
        </a:graphic>
      </p:graphicFrame>
      <p:graphicFrame>
        <p:nvGraphicFramePr>
          <p:cNvPr id="33800" name="Object 5"/>
          <p:cNvGraphicFramePr>
            <a:graphicFrameLocks noChangeAspect="1"/>
          </p:cNvGraphicFramePr>
          <p:nvPr>
            <p:extLst>
              <p:ext uri="{D42A27DB-BD31-4B8C-83A1-F6EECF244321}">
                <p14:modId xmlns:p14="http://schemas.microsoft.com/office/powerpoint/2010/main" val="463610950"/>
              </p:ext>
            </p:extLst>
          </p:nvPr>
        </p:nvGraphicFramePr>
        <p:xfrm>
          <a:off x="3352800" y="2362200"/>
          <a:ext cx="2117725" cy="449782"/>
        </p:xfrm>
        <a:graphic>
          <a:graphicData uri="http://schemas.openxmlformats.org/presentationml/2006/ole">
            <mc:AlternateContent xmlns:mc="http://schemas.openxmlformats.org/markup-compatibility/2006">
              <mc:Choice xmlns:v="urn:schemas-microsoft-com:vml" Requires="v">
                <p:oleObj spid="_x0000_s34261" name="Equation" r:id="rId8" imgW="812447" imgH="215806" progId="Equation.3">
                  <p:embed/>
                </p:oleObj>
              </mc:Choice>
              <mc:Fallback>
                <p:oleObj name="Equation" r:id="rId8" imgW="812447" imgH="215806"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362200"/>
                        <a:ext cx="2117725" cy="449782"/>
                      </a:xfrm>
                      <a:prstGeom prst="rect">
                        <a:avLst/>
                      </a:prstGeom>
                      <a:noFill/>
                      <a:ln>
                        <a:noFill/>
                      </a:ln>
                    </p:spPr>
                  </p:pic>
                </p:oleObj>
              </mc:Fallback>
            </mc:AlternateContent>
          </a:graphicData>
        </a:graphic>
      </p:graphicFrame>
      <p:sp>
        <p:nvSpPr>
          <p:cNvPr id="2" name="TextBox 1"/>
          <p:cNvSpPr txBox="1"/>
          <p:nvPr/>
        </p:nvSpPr>
        <p:spPr>
          <a:xfrm>
            <a:off x="190500" y="3810006"/>
            <a:ext cx="6134100" cy="461665"/>
          </a:xfrm>
          <a:prstGeom prst="rect">
            <a:avLst/>
          </a:prstGeom>
          <a:noFill/>
        </p:spPr>
        <p:txBody>
          <a:bodyPr wrap="square" rtlCol="0">
            <a:spAutoFit/>
          </a:bodyPr>
          <a:lstStyle/>
          <a:p>
            <a:r>
              <a:rPr lang="en-US" sz="2400" dirty="0" smtClean="0"/>
              <a:t>Solution:</a:t>
            </a:r>
            <a:r>
              <a:rPr lang="en-US" dirty="0" smtClean="0"/>
              <a:t> </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744439207"/>
              </p:ext>
            </p:extLst>
          </p:nvPr>
        </p:nvGraphicFramePr>
        <p:xfrm>
          <a:off x="1905023" y="3837577"/>
          <a:ext cx="2286001" cy="1077686"/>
        </p:xfrm>
        <a:graphic>
          <a:graphicData uri="http://schemas.openxmlformats.org/presentationml/2006/ole">
            <mc:AlternateContent xmlns:mc="http://schemas.openxmlformats.org/markup-compatibility/2006">
              <mc:Choice xmlns:v="urn:schemas-microsoft-com:vml" Requires="v">
                <p:oleObj spid="_x0000_s34262" name="Equation" r:id="rId10" imgW="888840" imgH="419040" progId="Equation.3">
                  <p:embed/>
                </p:oleObj>
              </mc:Choice>
              <mc:Fallback>
                <p:oleObj name="Equation" r:id="rId10" imgW="888840" imgH="419040" progId="Equation.3">
                  <p:embed/>
                  <p:pic>
                    <p:nvPicPr>
                      <p:cNvPr id="0" name=""/>
                      <p:cNvPicPr/>
                      <p:nvPr/>
                    </p:nvPicPr>
                    <p:blipFill>
                      <a:blip r:embed="rId11"/>
                      <a:stretch>
                        <a:fillRect/>
                      </a:stretch>
                    </p:blipFill>
                    <p:spPr>
                      <a:xfrm>
                        <a:off x="1905023" y="3837577"/>
                        <a:ext cx="2286001" cy="1077686"/>
                      </a:xfrm>
                      <a:prstGeom prst="rect">
                        <a:avLst/>
                      </a:prstGeom>
                    </p:spPr>
                  </p:pic>
                </p:oleObj>
              </mc:Fallback>
            </mc:AlternateContent>
          </a:graphicData>
        </a:graphic>
      </p:graphicFrame>
      <p:pic>
        <p:nvPicPr>
          <p:cNvPr id="3381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77" y="5226734"/>
            <a:ext cx="6264723" cy="113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371600" y="274638"/>
            <a:ext cx="9372600" cy="715962"/>
          </a:xfrm>
          <a:solidFill>
            <a:schemeClr val="accent1">
              <a:lumMod val="50000"/>
            </a:schemeClr>
          </a:solidFill>
        </p:spPr>
        <p:txBody>
          <a:bodyPr/>
          <a:lstStyle/>
          <a:p>
            <a:pPr eaLnBrk="1" hangingPunct="1"/>
            <a:r>
              <a:rPr lang="en-US" altLang="en-US" dirty="0" smtClean="0">
                <a:solidFill>
                  <a:srgbClr val="FFFF00"/>
                </a:solidFill>
              </a:rPr>
              <a:t>Problem: Superposition Principle</a:t>
            </a:r>
          </a:p>
        </p:txBody>
      </p:sp>
      <p:pic>
        <p:nvPicPr>
          <p:cNvPr id="8" name="Picture 8" descr="2307"/>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923209" y="1179396"/>
            <a:ext cx="4119798" cy="3164004"/>
          </a:xfrm>
          <a:noFill/>
        </p:spPr>
      </p:pic>
      <p:graphicFrame>
        <p:nvGraphicFramePr>
          <p:cNvPr id="33798" name="Object 3"/>
          <p:cNvGraphicFramePr>
            <a:graphicFrameLocks noChangeAspect="1"/>
          </p:cNvGraphicFramePr>
          <p:nvPr>
            <p:extLst/>
          </p:nvPr>
        </p:nvGraphicFramePr>
        <p:xfrm>
          <a:off x="4862739" y="1571663"/>
          <a:ext cx="1498204" cy="390525"/>
        </p:xfrm>
        <a:graphic>
          <a:graphicData uri="http://schemas.openxmlformats.org/presentationml/2006/ole">
            <mc:AlternateContent xmlns:mc="http://schemas.openxmlformats.org/markup-compatibility/2006">
              <mc:Choice xmlns:v="urn:schemas-microsoft-com:vml" Requires="v">
                <p:oleObj spid="_x0000_s113698" name="Equation" r:id="rId4" imgW="545626" imgH="177646" progId="Equation.3">
                  <p:embed/>
                </p:oleObj>
              </mc:Choice>
              <mc:Fallback>
                <p:oleObj name="Equation" r:id="rId4" imgW="545626" imgH="177646" progId="Equation.3">
                  <p:embed/>
                  <p:pic>
                    <p:nvPicPr>
                      <p:cNvPr id="3379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739" y="1571663"/>
                        <a:ext cx="149820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4"/>
          <p:cNvGraphicFramePr>
            <a:graphicFrameLocks noChangeAspect="1"/>
          </p:cNvGraphicFramePr>
          <p:nvPr>
            <p:extLst/>
          </p:nvPr>
        </p:nvGraphicFramePr>
        <p:xfrm>
          <a:off x="381000" y="1585723"/>
          <a:ext cx="2133600" cy="445273"/>
        </p:xfrm>
        <a:graphic>
          <a:graphicData uri="http://schemas.openxmlformats.org/presentationml/2006/ole">
            <mc:AlternateContent xmlns:mc="http://schemas.openxmlformats.org/markup-compatibility/2006">
              <mc:Choice xmlns:v="urn:schemas-microsoft-com:vml" Requires="v">
                <p:oleObj spid="_x0000_s113699" name="Equation" r:id="rId6" imgW="876300" imgH="228600" progId="Equation.3">
                  <p:embed/>
                </p:oleObj>
              </mc:Choice>
              <mc:Fallback>
                <p:oleObj name="Equation" r:id="rId6" imgW="876300" imgH="228600" progId="Equation.3">
                  <p:embed/>
                  <p:pic>
                    <p:nvPicPr>
                      <p:cNvPr id="3379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585723"/>
                        <a:ext cx="2133600" cy="445273"/>
                      </a:xfrm>
                      <a:prstGeom prst="rect">
                        <a:avLst/>
                      </a:prstGeom>
                      <a:noFill/>
                      <a:ln>
                        <a:noFill/>
                      </a:ln>
                    </p:spPr>
                  </p:pic>
                </p:oleObj>
              </mc:Fallback>
            </mc:AlternateContent>
          </a:graphicData>
        </a:graphic>
      </p:graphicFrame>
      <p:graphicFrame>
        <p:nvGraphicFramePr>
          <p:cNvPr id="33800" name="Object 5"/>
          <p:cNvGraphicFramePr>
            <a:graphicFrameLocks noChangeAspect="1"/>
          </p:cNvGraphicFramePr>
          <p:nvPr>
            <p:extLst/>
          </p:nvPr>
        </p:nvGraphicFramePr>
        <p:xfrm>
          <a:off x="2743200" y="1571655"/>
          <a:ext cx="2117725" cy="449782"/>
        </p:xfrm>
        <a:graphic>
          <a:graphicData uri="http://schemas.openxmlformats.org/presentationml/2006/ole">
            <mc:AlternateContent xmlns:mc="http://schemas.openxmlformats.org/markup-compatibility/2006">
              <mc:Choice xmlns:v="urn:schemas-microsoft-com:vml" Requires="v">
                <p:oleObj spid="_x0000_s113700" name="Equation" r:id="rId8" imgW="812447" imgH="215806" progId="Equation.3">
                  <p:embed/>
                </p:oleObj>
              </mc:Choice>
              <mc:Fallback>
                <p:oleObj name="Equation" r:id="rId8" imgW="812447" imgH="215806" progId="Equation.3">
                  <p:embed/>
                  <p:pic>
                    <p:nvPicPr>
                      <p:cNvPr id="3380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571655"/>
                        <a:ext cx="2117725" cy="449782"/>
                      </a:xfrm>
                      <a:prstGeom prst="rect">
                        <a:avLst/>
                      </a:prstGeom>
                      <a:noFill/>
                      <a:ln>
                        <a:noFill/>
                      </a:ln>
                    </p:spPr>
                  </p:pic>
                </p:oleObj>
              </mc:Fallback>
            </mc:AlternateContent>
          </a:graphicData>
        </a:graphic>
      </p:graphicFrame>
      <p:sp>
        <p:nvSpPr>
          <p:cNvPr id="2" name="TextBox 1"/>
          <p:cNvSpPr txBox="1"/>
          <p:nvPr/>
        </p:nvSpPr>
        <p:spPr>
          <a:xfrm>
            <a:off x="190500" y="2133600"/>
            <a:ext cx="6134100" cy="369332"/>
          </a:xfrm>
          <a:prstGeom prst="rect">
            <a:avLst/>
          </a:prstGeom>
          <a:noFill/>
        </p:spPr>
        <p:txBody>
          <a:bodyPr wrap="square" rtlCol="0">
            <a:spAutoFit/>
          </a:bodyPr>
          <a:lstStyle/>
          <a:p>
            <a:r>
              <a:rPr lang="en-US" dirty="0" smtClean="0"/>
              <a:t>Solution: </a:t>
            </a:r>
            <a:endParaRPr lang="en-US" dirty="0"/>
          </a:p>
        </p:txBody>
      </p:sp>
      <p:graphicFrame>
        <p:nvGraphicFramePr>
          <p:cNvPr id="3" name="Object 2"/>
          <p:cNvGraphicFramePr>
            <a:graphicFrameLocks noChangeAspect="1"/>
          </p:cNvGraphicFramePr>
          <p:nvPr>
            <p:extLst/>
          </p:nvPr>
        </p:nvGraphicFramePr>
        <p:xfrm>
          <a:off x="1524000" y="2147706"/>
          <a:ext cx="1816198" cy="1015201"/>
        </p:xfrm>
        <a:graphic>
          <a:graphicData uri="http://schemas.openxmlformats.org/presentationml/2006/ole">
            <mc:AlternateContent xmlns:mc="http://schemas.openxmlformats.org/markup-compatibility/2006">
              <mc:Choice xmlns:v="urn:schemas-microsoft-com:vml" Requires="v">
                <p:oleObj spid="_x0000_s113701" name="Equation" r:id="rId10" imgW="863280" imgH="482400" progId="Equation.3">
                  <p:embed/>
                </p:oleObj>
              </mc:Choice>
              <mc:Fallback>
                <p:oleObj name="Equation" r:id="rId10" imgW="863280" imgH="482400" progId="Equation.3">
                  <p:embed/>
                  <p:pic>
                    <p:nvPicPr>
                      <p:cNvPr id="3" name="Object 2"/>
                      <p:cNvPicPr/>
                      <p:nvPr/>
                    </p:nvPicPr>
                    <p:blipFill>
                      <a:blip r:embed="rId11"/>
                      <a:stretch>
                        <a:fillRect/>
                      </a:stretch>
                    </p:blipFill>
                    <p:spPr>
                      <a:xfrm>
                        <a:off x="1524000" y="2147706"/>
                        <a:ext cx="1816198" cy="1015201"/>
                      </a:xfrm>
                      <a:prstGeom prst="rect">
                        <a:avLst/>
                      </a:prstGeom>
                    </p:spPr>
                  </p:pic>
                </p:oleObj>
              </mc:Fallback>
            </mc:AlternateContent>
          </a:graphicData>
        </a:graphic>
      </p:graphicFrame>
      <p:pic>
        <p:nvPicPr>
          <p:cNvPr id="7680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595" y="3124206"/>
            <a:ext cx="6426005" cy="114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662" y="5416541"/>
            <a:ext cx="6141938" cy="1239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0400" y="4646054"/>
            <a:ext cx="3987375" cy="85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949" name="Picture 1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24" y="4270239"/>
            <a:ext cx="3741799" cy="1146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604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6802"/>
                                        </p:tgtEl>
                                        <p:attrNameLst>
                                          <p:attrName>style.visibility</p:attrName>
                                        </p:attrNameLst>
                                      </p:cBhvr>
                                      <p:to>
                                        <p:strVal val="visible"/>
                                      </p:to>
                                    </p:set>
                                    <p:anim calcmode="lin" valueType="num">
                                      <p:cBhvr additive="base">
                                        <p:cTn id="11" dur="500" fill="hold"/>
                                        <p:tgtEl>
                                          <p:spTgt spid="76802"/>
                                        </p:tgtEl>
                                        <p:attrNameLst>
                                          <p:attrName>ppt_x</p:attrName>
                                        </p:attrNameLst>
                                      </p:cBhvr>
                                      <p:tavLst>
                                        <p:tav tm="0">
                                          <p:val>
                                            <p:strVal val="#ppt_x"/>
                                          </p:val>
                                        </p:tav>
                                        <p:tav tm="100000">
                                          <p:val>
                                            <p:strVal val="#ppt_x"/>
                                          </p:val>
                                        </p:tav>
                                      </p:tavLst>
                                    </p:anim>
                                    <p:anim calcmode="lin" valueType="num">
                                      <p:cBhvr additive="base">
                                        <p:cTn id="12"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949"/>
                                        </p:tgtEl>
                                        <p:attrNameLst>
                                          <p:attrName>style.visibility</p:attrName>
                                        </p:attrNameLst>
                                      </p:cBhvr>
                                      <p:to>
                                        <p:strVal val="visible"/>
                                      </p:to>
                                    </p:set>
                                    <p:anim calcmode="lin" valueType="num">
                                      <p:cBhvr additive="base">
                                        <p:cTn id="17" dur="500" fill="hold"/>
                                        <p:tgtEl>
                                          <p:spTgt spid="76949"/>
                                        </p:tgtEl>
                                        <p:attrNameLst>
                                          <p:attrName>ppt_x</p:attrName>
                                        </p:attrNameLst>
                                      </p:cBhvr>
                                      <p:tavLst>
                                        <p:tav tm="0">
                                          <p:val>
                                            <p:strVal val="#ppt_x"/>
                                          </p:val>
                                        </p:tav>
                                        <p:tav tm="100000">
                                          <p:val>
                                            <p:strVal val="#ppt_x"/>
                                          </p:val>
                                        </p:tav>
                                      </p:tavLst>
                                    </p:anim>
                                    <p:anim calcmode="lin" valueType="num">
                                      <p:cBhvr additive="base">
                                        <p:cTn id="18" dur="500" fill="hold"/>
                                        <p:tgtEl>
                                          <p:spTgt spid="769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6803"/>
                                        </p:tgtEl>
                                        <p:attrNameLst>
                                          <p:attrName>style.visibility</p:attrName>
                                        </p:attrNameLst>
                                      </p:cBhvr>
                                      <p:to>
                                        <p:strVal val="visible"/>
                                      </p:to>
                                    </p:set>
                                    <p:anim calcmode="lin" valueType="num">
                                      <p:cBhvr additive="base">
                                        <p:cTn id="23" dur="500" fill="hold"/>
                                        <p:tgtEl>
                                          <p:spTgt spid="76803"/>
                                        </p:tgtEl>
                                        <p:attrNameLst>
                                          <p:attrName>ppt_x</p:attrName>
                                        </p:attrNameLst>
                                      </p:cBhvr>
                                      <p:tavLst>
                                        <p:tav tm="0">
                                          <p:val>
                                            <p:strVal val="#ppt_x"/>
                                          </p:val>
                                        </p:tav>
                                        <p:tav tm="100000">
                                          <p:val>
                                            <p:strVal val="#ppt_x"/>
                                          </p:val>
                                        </p:tav>
                                      </p:tavLst>
                                    </p:anim>
                                    <p:anim calcmode="lin" valueType="num">
                                      <p:cBhvr additive="base">
                                        <p:cTn id="24" dur="500" fill="hold"/>
                                        <p:tgtEl>
                                          <p:spTgt spid="768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6804"/>
                                        </p:tgtEl>
                                        <p:attrNameLst>
                                          <p:attrName>style.visibility</p:attrName>
                                        </p:attrNameLst>
                                      </p:cBhvr>
                                      <p:to>
                                        <p:strVal val="visible"/>
                                      </p:to>
                                    </p:set>
                                    <p:anim calcmode="lin" valueType="num">
                                      <p:cBhvr additive="base">
                                        <p:cTn id="29" dur="500" fill="hold"/>
                                        <p:tgtEl>
                                          <p:spTgt spid="76804"/>
                                        </p:tgtEl>
                                        <p:attrNameLst>
                                          <p:attrName>ppt_x</p:attrName>
                                        </p:attrNameLst>
                                      </p:cBhvr>
                                      <p:tavLst>
                                        <p:tav tm="0">
                                          <p:val>
                                            <p:strVal val="#ppt_x"/>
                                          </p:val>
                                        </p:tav>
                                        <p:tav tm="100000">
                                          <p:val>
                                            <p:strVal val="#ppt_x"/>
                                          </p:val>
                                        </p:tav>
                                      </p:tavLst>
                                    </p:anim>
                                    <p:anim calcmode="lin" valueType="num">
                                      <p:cBhvr additive="base">
                                        <p:cTn id="30" dur="500" fill="hold"/>
                                        <p:tgtEl>
                                          <p:spTgt spid="76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9791700" cy="1020762"/>
          </a:xfrm>
          <a:solidFill>
            <a:schemeClr val="accent1">
              <a:lumMod val="50000"/>
            </a:schemeClr>
          </a:solidFill>
        </p:spPr>
        <p:txBody>
          <a:bodyPr/>
          <a:lstStyle/>
          <a:p>
            <a:r>
              <a:rPr lang="en-US" dirty="0" smtClean="0">
                <a:solidFill>
                  <a:srgbClr val="FFFF00"/>
                </a:solidFill>
              </a:rPr>
              <a:t>Practice Problem</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b="0" dirty="0" smtClean="0">
                <a:latin typeface="Times New Roman" panose="02020603050405020304" pitchFamily="18" charset="0"/>
                <a:cs typeface="Times New Roman" panose="02020603050405020304" pitchFamily="18" charset="0"/>
              </a:rPr>
              <a:t>Charge </a:t>
            </a:r>
            <a:r>
              <a:rPr lang="en-US" b="0" i="1" dirty="0" smtClean="0">
                <a:latin typeface="Times New Roman" panose="02020603050405020304" pitchFamily="18" charset="0"/>
                <a:cs typeface="Times New Roman" panose="02020603050405020304" pitchFamily="18" charset="0"/>
              </a:rPr>
              <a:t>q</a:t>
            </a:r>
            <a:r>
              <a:rPr lang="en-US" b="0" baseline="-25000" dirty="0" smtClean="0">
                <a:latin typeface="Times New Roman" panose="02020603050405020304" pitchFamily="18" charset="0"/>
                <a:cs typeface="Times New Roman" panose="02020603050405020304" pitchFamily="18" charset="0"/>
              </a:rPr>
              <a:t>1</a:t>
            </a:r>
            <a:r>
              <a:rPr lang="en-US" b="0" dirty="0" smtClean="0">
                <a:latin typeface="Times New Roman" panose="02020603050405020304" pitchFamily="18" charset="0"/>
                <a:cs typeface="Times New Roman" panose="02020603050405020304" pitchFamily="18" charset="0"/>
              </a:rPr>
              <a:t> = +25 nC </a:t>
            </a:r>
            <a:r>
              <a:rPr lang="en-US" b="0" dirty="0">
                <a:latin typeface="Times New Roman" panose="02020603050405020304" pitchFamily="18" charset="0"/>
                <a:cs typeface="Times New Roman" panose="02020603050405020304" pitchFamily="18" charset="0"/>
              </a:rPr>
              <a:t>is at the origin, </a:t>
            </a:r>
            <a:r>
              <a:rPr lang="en-US" b="0" dirty="0" smtClean="0">
                <a:latin typeface="Times New Roman" panose="02020603050405020304" pitchFamily="18" charset="0"/>
                <a:cs typeface="Times New Roman" panose="02020603050405020304" pitchFamily="18" charset="0"/>
              </a:rPr>
              <a:t>charge </a:t>
            </a:r>
            <a:r>
              <a:rPr lang="en-US" b="0" i="1" dirty="0" smtClean="0">
                <a:latin typeface="Times New Roman" panose="02020603050405020304" pitchFamily="18" charset="0"/>
                <a:cs typeface="Times New Roman" panose="02020603050405020304" pitchFamily="18" charset="0"/>
              </a:rPr>
              <a:t>q</a:t>
            </a:r>
            <a:r>
              <a:rPr lang="en-US" b="0" baseline="-25000" dirty="0" smtClean="0">
                <a:latin typeface="Times New Roman" panose="02020603050405020304" pitchFamily="18" charset="0"/>
                <a:cs typeface="Times New Roman" panose="02020603050405020304" pitchFamily="18" charset="0"/>
              </a:rPr>
              <a:t>2</a:t>
            </a:r>
            <a:r>
              <a:rPr lang="en-US" b="0" dirty="0" smtClean="0">
                <a:latin typeface="Times New Roman" panose="02020603050405020304" pitchFamily="18" charset="0"/>
                <a:cs typeface="Times New Roman" panose="02020603050405020304" pitchFamily="18" charset="0"/>
              </a:rPr>
              <a:t> = -15 nC </a:t>
            </a:r>
            <a:r>
              <a:rPr lang="en-US" b="0" dirty="0">
                <a:latin typeface="Times New Roman" panose="02020603050405020304" pitchFamily="18" charset="0"/>
                <a:cs typeface="Times New Roman" panose="02020603050405020304" pitchFamily="18" charset="0"/>
              </a:rPr>
              <a:t>is on the axis </a:t>
            </a:r>
            <a:r>
              <a:rPr lang="en-US" b="0" dirty="0" smtClean="0">
                <a:latin typeface="Times New Roman" panose="02020603050405020304" pitchFamily="18" charset="0"/>
                <a:cs typeface="Times New Roman" panose="02020603050405020304" pitchFamily="18" charset="0"/>
              </a:rPr>
              <a:t>at </a:t>
            </a:r>
            <a:r>
              <a:rPr lang="en-US" b="0" i="1" dirty="0" smtClean="0">
                <a:latin typeface="Times New Roman" panose="02020603050405020304" pitchFamily="18" charset="0"/>
                <a:cs typeface="Times New Roman" panose="02020603050405020304" pitchFamily="18" charset="0"/>
              </a:rPr>
              <a:t>x</a:t>
            </a:r>
            <a:r>
              <a:rPr lang="en-US" b="0" dirty="0" smtClean="0">
                <a:latin typeface="Times New Roman" panose="02020603050405020304" pitchFamily="18" charset="0"/>
                <a:cs typeface="Times New Roman" panose="02020603050405020304" pitchFamily="18" charset="0"/>
              </a:rPr>
              <a:t> = 2.0 m,  and charge </a:t>
            </a:r>
            <a:r>
              <a:rPr lang="en-US" b="0" i="1" dirty="0" smtClean="0">
                <a:latin typeface="Times New Roman" panose="02020603050405020304" pitchFamily="18" charset="0"/>
                <a:cs typeface="Times New Roman" panose="02020603050405020304" pitchFamily="18" charset="0"/>
              </a:rPr>
              <a:t>q</a:t>
            </a:r>
            <a:r>
              <a:rPr lang="en-US" b="0" baseline="-25000" dirty="0" smtClean="0">
                <a:latin typeface="Times New Roman" panose="02020603050405020304" pitchFamily="18" charset="0"/>
                <a:cs typeface="Times New Roman" panose="02020603050405020304" pitchFamily="18" charset="0"/>
              </a:rPr>
              <a:t>0</a:t>
            </a:r>
            <a:r>
              <a:rPr lang="en-US" b="0" dirty="0" smtClean="0">
                <a:latin typeface="Times New Roman" panose="02020603050405020304" pitchFamily="18" charset="0"/>
                <a:cs typeface="Times New Roman" panose="02020603050405020304" pitchFamily="18" charset="0"/>
              </a:rPr>
              <a:t> = +20 nC </a:t>
            </a:r>
            <a:r>
              <a:rPr lang="en-US" b="0" dirty="0">
                <a:latin typeface="Times New Roman" panose="02020603050405020304" pitchFamily="18" charset="0"/>
                <a:cs typeface="Times New Roman" panose="02020603050405020304" pitchFamily="18" charset="0"/>
              </a:rPr>
              <a:t>is at the </a:t>
            </a:r>
            <a:r>
              <a:rPr lang="en-US" b="0" dirty="0" smtClean="0">
                <a:latin typeface="Times New Roman" panose="02020603050405020304" pitchFamily="18" charset="0"/>
                <a:cs typeface="Times New Roman" panose="02020603050405020304" pitchFamily="18" charset="0"/>
              </a:rPr>
              <a:t>point </a:t>
            </a:r>
            <a:r>
              <a:rPr lang="en-US" b="0" i="1" dirty="0">
                <a:latin typeface="Times New Roman" panose="02020603050405020304" pitchFamily="18" charset="0"/>
                <a:cs typeface="Times New Roman" panose="02020603050405020304" pitchFamily="18" charset="0"/>
              </a:rPr>
              <a:t>x</a:t>
            </a:r>
            <a:r>
              <a:rPr lang="en-US" b="0" dirty="0">
                <a:latin typeface="Times New Roman" panose="02020603050405020304" pitchFamily="18" charset="0"/>
                <a:cs typeface="Times New Roman" panose="02020603050405020304" pitchFamily="18" charset="0"/>
              </a:rPr>
              <a:t> = 2.0 </a:t>
            </a:r>
            <a:r>
              <a:rPr lang="en-US" b="0" dirty="0" smtClean="0">
                <a:latin typeface="Times New Roman" panose="02020603050405020304" pitchFamily="18" charset="0"/>
                <a:cs typeface="Times New Roman" panose="02020603050405020304" pitchFamily="18" charset="0"/>
              </a:rPr>
              <a:t>m, </a:t>
            </a:r>
            <a:r>
              <a:rPr lang="en-US" b="0" i="1" dirty="0" smtClean="0">
                <a:latin typeface="Times New Roman" panose="02020603050405020304" pitchFamily="18" charset="0"/>
                <a:cs typeface="Times New Roman" panose="02020603050405020304" pitchFamily="18" charset="0"/>
              </a:rPr>
              <a:t>y</a:t>
            </a:r>
            <a:r>
              <a:rPr lang="en-US" b="0" dirty="0" smtClean="0">
                <a:latin typeface="Times New Roman" panose="02020603050405020304" pitchFamily="18" charset="0"/>
                <a:cs typeface="Times New Roman" panose="02020603050405020304" pitchFamily="18" charset="0"/>
              </a:rPr>
              <a:t> = 2.0 m </a:t>
            </a:r>
            <a:r>
              <a:rPr lang="en-US" b="0" dirty="0">
                <a:latin typeface="Times New Roman" panose="02020603050405020304" pitchFamily="18" charset="0"/>
                <a:cs typeface="Times New Roman" panose="02020603050405020304" pitchFamily="18" charset="0"/>
              </a:rPr>
              <a:t>as shown in </a:t>
            </a:r>
            <a:r>
              <a:rPr lang="en-US" b="0" dirty="0" smtClean="0">
                <a:latin typeface="Times New Roman" panose="02020603050405020304" pitchFamily="18" charset="0"/>
                <a:cs typeface="Times New Roman" panose="02020603050405020304" pitchFamily="18" charset="0"/>
              </a:rPr>
              <a:t>Figure. </a:t>
            </a:r>
            <a:r>
              <a:rPr lang="en-US" b="0" dirty="0">
                <a:latin typeface="Times New Roman" panose="02020603050405020304" pitchFamily="18" charset="0"/>
                <a:cs typeface="Times New Roman" panose="02020603050405020304" pitchFamily="18" charset="0"/>
              </a:rPr>
              <a:t>Find </a:t>
            </a:r>
            <a:r>
              <a:rPr lang="en-US" b="0" dirty="0" smtClean="0">
                <a:latin typeface="Times New Roman" panose="02020603050405020304" pitchFamily="18" charset="0"/>
                <a:cs typeface="Times New Roman" panose="02020603050405020304" pitchFamily="18" charset="0"/>
              </a:rPr>
              <a:t>the magnitude </a:t>
            </a:r>
            <a:r>
              <a:rPr lang="en-US" b="0" dirty="0">
                <a:latin typeface="Times New Roman" panose="02020603050405020304" pitchFamily="18" charset="0"/>
                <a:cs typeface="Times New Roman" panose="02020603050405020304" pitchFamily="18" charset="0"/>
              </a:rPr>
              <a:t>and direction of the resultant electric force </a:t>
            </a:r>
            <a:r>
              <a:rPr lang="en-US" b="0" dirty="0" smtClean="0">
                <a:latin typeface="Times New Roman" panose="02020603050405020304" pitchFamily="18" charset="0"/>
                <a:cs typeface="Times New Roman" panose="02020603050405020304" pitchFamily="18" charset="0"/>
              </a:rPr>
              <a:t>on q</a:t>
            </a:r>
            <a:r>
              <a:rPr lang="en-US" b="0" baseline="-25000" dirty="0" smtClean="0">
                <a:latin typeface="Times New Roman" panose="02020603050405020304" pitchFamily="18" charset="0"/>
                <a:cs typeface="Times New Roman" panose="02020603050405020304" pitchFamily="18" charset="0"/>
              </a:rPr>
              <a:t>0</a:t>
            </a:r>
            <a:r>
              <a:rPr lang="en-US" b="0" dirty="0" smtClean="0">
                <a:latin typeface="Times New Roman" panose="02020603050405020304" pitchFamily="18" charset="0"/>
                <a:cs typeface="Times New Roman" panose="02020603050405020304" pitchFamily="18" charset="0"/>
              </a:rPr>
              <a:t>.</a:t>
            </a:r>
            <a:endParaRPr lang="en-US" b="0" dirty="0">
              <a:latin typeface="Times New Roman" panose="02020603050405020304" pitchFamily="18" charset="0"/>
              <a:cs typeface="Times New Roman" panose="02020603050405020304" pitchFamily="18" charset="0"/>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5029200" cy="360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367080" y="4170600"/>
              <a:ext cx="1670400" cy="1670400"/>
            </p14:xfrm>
          </p:contentPart>
        </mc:Choice>
        <mc:Fallback xmlns="">
          <p:pic>
            <p:nvPicPr>
              <p:cNvPr id="6" name="Ink 5"/>
              <p:cNvPicPr/>
              <p:nvPr/>
            </p:nvPicPr>
            <p:blipFill>
              <a:blip r:embed="rId4"/>
              <a:stretch>
                <a:fillRect/>
              </a:stretch>
            </p:blipFill>
            <p:spPr>
              <a:xfrm>
                <a:off x="3357720" y="4161240"/>
                <a:ext cx="1689120" cy="1689120"/>
              </a:xfrm>
              <a:prstGeom prst="rect">
                <a:avLst/>
              </a:prstGeom>
            </p:spPr>
          </p:pic>
        </mc:Fallback>
      </mc:AlternateContent>
    </p:spTree>
    <p:extLst>
      <p:ext uri="{BB962C8B-B14F-4D97-AF65-F5344CB8AC3E}">
        <p14:creationId xmlns:p14="http://schemas.microsoft.com/office/powerpoint/2010/main" val="385969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19200" y="274638"/>
            <a:ext cx="8001000" cy="868362"/>
          </a:xfrm>
          <a:solidFill>
            <a:schemeClr val="accent1">
              <a:lumMod val="50000"/>
            </a:schemeClr>
          </a:solidFill>
        </p:spPr>
        <p:txBody>
          <a:bodyPr/>
          <a:lstStyle/>
          <a:p>
            <a:pPr eaLnBrk="1" hangingPunct="1"/>
            <a:r>
              <a:rPr lang="en-US" altLang="en-US" dirty="0" smtClean="0">
                <a:solidFill>
                  <a:srgbClr val="FFFF00"/>
                </a:solidFill>
              </a:rPr>
              <a:t>Properties of Electric Charges</a:t>
            </a:r>
          </a:p>
        </p:txBody>
      </p:sp>
      <p:sp>
        <p:nvSpPr>
          <p:cNvPr id="31747" name="Rectangle 3"/>
          <p:cNvSpPr>
            <a:spLocks noGrp="1" noChangeArrowheads="1"/>
          </p:cNvSpPr>
          <p:nvPr>
            <p:ph idx="1"/>
          </p:nvPr>
        </p:nvSpPr>
        <p:spPr>
          <a:xfrm>
            <a:off x="571500" y="1600200"/>
            <a:ext cx="10287000" cy="5105400"/>
          </a:xfrm>
        </p:spPr>
        <p:txBody>
          <a:bodyPr/>
          <a:lstStyle/>
          <a:p>
            <a:pPr eaLnBrk="1" hangingPunct="1">
              <a:lnSpc>
                <a:spcPct val="90000"/>
              </a:lnSpc>
              <a:buFontTx/>
              <a:buNone/>
            </a:pPr>
            <a:endParaRPr lang="en-US" altLang="en-US" dirty="0" smtClean="0"/>
          </a:p>
          <a:p>
            <a:pPr eaLnBrk="1" hangingPunct="1">
              <a:lnSpc>
                <a:spcPct val="90000"/>
              </a:lnSpc>
              <a:buFontTx/>
              <a:buNone/>
            </a:pPr>
            <a:endParaRPr lang="en-US" altLang="en-US" dirty="0" smtClean="0"/>
          </a:p>
          <a:p>
            <a:pPr eaLnBrk="1" hangingPunct="1">
              <a:lnSpc>
                <a:spcPct val="90000"/>
              </a:lnSpc>
            </a:pPr>
            <a:r>
              <a:rPr lang="en-US" altLang="en-US" dirty="0" smtClean="0"/>
              <a:t>Two types of charges exist (named by Benjamin Franklin): </a:t>
            </a:r>
            <a:r>
              <a:rPr lang="en-US" altLang="en-US" dirty="0" smtClean="0">
                <a:solidFill>
                  <a:srgbClr val="FF0000"/>
                </a:solidFill>
              </a:rPr>
              <a:t>positive</a:t>
            </a:r>
            <a:r>
              <a:rPr lang="en-US" altLang="en-US" dirty="0" smtClean="0"/>
              <a:t> and </a:t>
            </a:r>
            <a:r>
              <a:rPr lang="en-US" altLang="en-US" dirty="0" smtClean="0">
                <a:solidFill>
                  <a:srgbClr val="FF0000"/>
                </a:solidFill>
              </a:rPr>
              <a:t>negative</a:t>
            </a:r>
          </a:p>
          <a:p>
            <a:pPr eaLnBrk="1" hangingPunct="1">
              <a:lnSpc>
                <a:spcPct val="90000"/>
              </a:lnSpc>
              <a:buFontTx/>
              <a:buNone/>
            </a:pPr>
            <a:endParaRPr lang="en-US" altLang="en-US" dirty="0" smtClean="0"/>
          </a:p>
          <a:p>
            <a:pPr eaLnBrk="1" hangingPunct="1">
              <a:lnSpc>
                <a:spcPct val="90000"/>
              </a:lnSpc>
            </a:pPr>
            <a:r>
              <a:rPr lang="en-US" altLang="en-US" dirty="0" smtClean="0"/>
              <a:t>Like charges </a:t>
            </a:r>
            <a:r>
              <a:rPr lang="en-US" altLang="en-US" dirty="0" smtClean="0">
                <a:solidFill>
                  <a:schemeClr val="hlink"/>
                </a:solidFill>
              </a:rPr>
              <a:t>repel</a:t>
            </a:r>
            <a:r>
              <a:rPr lang="en-US" altLang="en-US" dirty="0" smtClean="0"/>
              <a:t> and unlike charges </a:t>
            </a:r>
            <a:r>
              <a:rPr lang="en-US" altLang="en-US" dirty="0" smtClean="0">
                <a:solidFill>
                  <a:schemeClr val="hlink"/>
                </a:solidFill>
              </a:rPr>
              <a:t>attract</a:t>
            </a:r>
            <a:r>
              <a:rPr lang="en-US" altLang="en-US" dirty="0" smtClean="0"/>
              <a:t> one another</a:t>
            </a:r>
          </a:p>
          <a:p>
            <a:pPr eaLnBrk="1" hangingPunct="1">
              <a:lnSpc>
                <a:spcPct val="90000"/>
              </a:lnSpc>
              <a:buFontTx/>
              <a:buNone/>
            </a:pPr>
            <a:endParaRPr lang="en-US" altLang="en-US" dirty="0" smtClean="0"/>
          </a:p>
          <a:p>
            <a:pPr eaLnBrk="1" hangingPunct="1">
              <a:lnSpc>
                <a:spcPct val="90000"/>
              </a:lnSpc>
            </a:pPr>
            <a:r>
              <a:rPr lang="en-US" altLang="en-US" dirty="0" smtClean="0"/>
              <a:t>Nature’s most basic positive charges are the </a:t>
            </a:r>
            <a:r>
              <a:rPr lang="en-US" altLang="en-US" dirty="0" smtClean="0">
                <a:solidFill>
                  <a:schemeClr val="hlink"/>
                </a:solidFill>
              </a:rPr>
              <a:t>protons</a:t>
            </a:r>
            <a:r>
              <a:rPr lang="en-US" altLang="en-US" dirty="0" smtClean="0"/>
              <a:t> (held firmly in the nucleus and do not move from one material to another)</a:t>
            </a:r>
          </a:p>
          <a:p>
            <a:pPr eaLnBrk="1" hangingPunct="1">
              <a:lnSpc>
                <a:spcPct val="90000"/>
              </a:lnSpc>
              <a:buFontTx/>
              <a:buNone/>
            </a:pPr>
            <a:endParaRPr lang="en-US" altLang="en-US" dirty="0" smtClean="0"/>
          </a:p>
          <a:p>
            <a:pPr eaLnBrk="1" hangingPunct="1">
              <a:lnSpc>
                <a:spcPct val="90000"/>
              </a:lnSpc>
            </a:pPr>
            <a:r>
              <a:rPr lang="en-US" altLang="en-US" dirty="0" smtClean="0"/>
              <a:t>Nature’s most basic negative charges charge are the </a:t>
            </a:r>
            <a:r>
              <a:rPr lang="en-US" altLang="en-US" dirty="0" smtClean="0">
                <a:solidFill>
                  <a:schemeClr val="hlink"/>
                </a:solidFill>
              </a:rPr>
              <a:t>electrons</a:t>
            </a:r>
            <a:r>
              <a:rPr lang="en-US" altLang="en-US" dirty="0" smtClean="0"/>
              <a:t> – an object becomes charged by gaining or losing electrons</a:t>
            </a:r>
          </a:p>
        </p:txBody>
      </p:sp>
      <p:grpSp>
        <p:nvGrpSpPr>
          <p:cNvPr id="31754" name="Group 10"/>
          <p:cNvGrpSpPr>
            <a:grpSpLocks/>
          </p:cNvGrpSpPr>
          <p:nvPr/>
        </p:nvGrpSpPr>
        <p:grpSpPr bwMode="auto">
          <a:xfrm>
            <a:off x="8858250" y="228653"/>
            <a:ext cx="2571750" cy="2187575"/>
            <a:chOff x="4416" y="0"/>
            <a:chExt cx="1344" cy="1426"/>
          </a:xfrm>
        </p:grpSpPr>
        <p:pic>
          <p:nvPicPr>
            <p:cNvPr id="174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4" y="0"/>
              <a:ext cx="83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9"/>
            <p:cNvSpPr txBox="1">
              <a:spLocks noChangeArrowheads="1"/>
            </p:cNvSpPr>
            <p:nvPr/>
          </p:nvSpPr>
          <p:spPr bwMode="auto">
            <a:xfrm>
              <a:off x="4416" y="1008"/>
              <a:ext cx="1344"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ctr" eaLnBrk="1" hangingPunct="1">
                <a:spcBef>
                  <a:spcPct val="50000"/>
                </a:spcBef>
                <a:buFontTx/>
                <a:buNone/>
              </a:pPr>
              <a:r>
                <a:rPr lang="en-US" altLang="en-US" sz="1800" b="0"/>
                <a:t>Benjamin Franklin 1706 – 1790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9791700" cy="1020762"/>
          </a:xfrm>
          <a:solidFill>
            <a:schemeClr val="accent1">
              <a:lumMod val="50000"/>
            </a:schemeClr>
          </a:solidFill>
        </p:spPr>
        <p:txBody>
          <a:bodyPr/>
          <a:lstStyle/>
          <a:p>
            <a:r>
              <a:rPr lang="en-US" dirty="0" smtClean="0">
                <a:solidFill>
                  <a:srgbClr val="FFFF00"/>
                </a:solidFill>
              </a:rPr>
              <a:t>Practice Problem</a:t>
            </a:r>
            <a:endParaRPr lang="en-US" dirty="0">
              <a:solidFill>
                <a:srgbClr val="FFFF00"/>
              </a:solidFill>
            </a:endParaRPr>
          </a:p>
        </p:txBody>
      </p:sp>
      <p:sp>
        <p:nvSpPr>
          <p:cNvPr id="3" name="Content Placeholder 2"/>
          <p:cNvSpPr>
            <a:spLocks noGrp="1"/>
          </p:cNvSpPr>
          <p:nvPr>
            <p:ph idx="1"/>
          </p:nvPr>
        </p:nvSpPr>
        <p:spPr>
          <a:xfrm>
            <a:off x="152423" y="1600207"/>
            <a:ext cx="11048999" cy="4495793"/>
          </a:xfrm>
        </p:spPr>
        <p:txBody>
          <a:bodyPr/>
          <a:lstStyle/>
          <a:p>
            <a:pPr marL="0" indent="0">
              <a:buNone/>
            </a:pPr>
            <a:r>
              <a:rPr lang="en-US" sz="2000" b="0" dirty="0" smtClean="0">
                <a:latin typeface="Times New Roman" panose="02020603050405020304" pitchFamily="18" charset="0"/>
                <a:cs typeface="Times New Roman" panose="02020603050405020304" pitchFamily="18" charset="0"/>
              </a:rPr>
              <a:t>Solution: </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339" y="1447800"/>
            <a:ext cx="382768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26" y="1936445"/>
            <a:ext cx="4800600" cy="88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5" y="2945127"/>
            <a:ext cx="6161088"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775" y="5431313"/>
            <a:ext cx="4822825" cy="112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ppt_x"/>
                                          </p:val>
                                        </p:tav>
                                        <p:tav tm="100000">
                                          <p:val>
                                            <p:strVal val="#ppt_x"/>
                                          </p:val>
                                        </p:tav>
                                      </p:tavLst>
                                    </p:anim>
                                    <p:anim calcmode="lin" valueType="num">
                                      <p:cBhvr additive="base">
                                        <p:cTn id="8" dur="500" fill="hold"/>
                                        <p:tgtEl>
                                          <p:spTgt spid="94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4212"/>
                                        </p:tgtEl>
                                        <p:attrNameLst>
                                          <p:attrName>style.visibility</p:attrName>
                                        </p:attrNameLst>
                                      </p:cBhvr>
                                      <p:to>
                                        <p:strVal val="visible"/>
                                      </p:to>
                                    </p:set>
                                    <p:animEffect transition="in" filter="fade">
                                      <p:cBhvr>
                                        <p:cTn id="13" dur="500"/>
                                        <p:tgtEl>
                                          <p:spTgt spid="942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9791700" cy="1020762"/>
          </a:xfrm>
          <a:solidFill>
            <a:schemeClr val="accent1">
              <a:lumMod val="50000"/>
            </a:schemeClr>
          </a:solidFill>
        </p:spPr>
        <p:txBody>
          <a:bodyPr/>
          <a:lstStyle/>
          <a:p>
            <a:r>
              <a:rPr lang="en-US" dirty="0" smtClean="0">
                <a:solidFill>
                  <a:srgbClr val="FFFF00"/>
                </a:solidFill>
              </a:rPr>
              <a:t>Practice Problem</a:t>
            </a:r>
            <a:endParaRPr lang="en-US" dirty="0">
              <a:solidFill>
                <a:srgbClr val="FFFF00"/>
              </a:solidFill>
            </a:endParaRPr>
          </a:p>
        </p:txBody>
      </p:sp>
      <p:sp>
        <p:nvSpPr>
          <p:cNvPr id="3" name="Content Placeholder 2"/>
          <p:cNvSpPr>
            <a:spLocks noGrp="1"/>
          </p:cNvSpPr>
          <p:nvPr>
            <p:ph idx="1"/>
          </p:nvPr>
        </p:nvSpPr>
        <p:spPr>
          <a:xfrm>
            <a:off x="152423" y="1600207"/>
            <a:ext cx="11048999" cy="4495793"/>
          </a:xfrm>
        </p:spPr>
        <p:txBody>
          <a:bodyPr/>
          <a:lstStyle/>
          <a:p>
            <a:pPr marL="0" indent="0">
              <a:buNone/>
            </a:pPr>
            <a:r>
              <a:rPr lang="en-US" sz="2000" b="0" dirty="0" smtClean="0">
                <a:latin typeface="Times New Roman" panose="02020603050405020304" pitchFamily="18" charset="0"/>
                <a:cs typeface="Times New Roman" panose="02020603050405020304" pitchFamily="18" charset="0"/>
              </a:rPr>
              <a:t>Solution: Resultant Force diagram</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942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181638"/>
            <a:ext cx="4822825" cy="112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470074"/>
            <a:ext cx="4793518" cy="328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5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371600" y="274638"/>
            <a:ext cx="9867900" cy="792162"/>
          </a:xfrm>
          <a:solidFill>
            <a:schemeClr val="accent1">
              <a:lumMod val="50000"/>
            </a:schemeClr>
          </a:solidFill>
        </p:spPr>
        <p:txBody>
          <a:bodyPr/>
          <a:lstStyle/>
          <a:p>
            <a:pPr eaLnBrk="1" hangingPunct="1"/>
            <a:r>
              <a:rPr lang="en-US" altLang="en-US" dirty="0" smtClean="0">
                <a:solidFill>
                  <a:srgbClr val="FFFF00"/>
                </a:solidFill>
              </a:rPr>
              <a:t>Problem: Where is the net force is zero?</a:t>
            </a:r>
          </a:p>
        </p:txBody>
      </p:sp>
      <p:sp>
        <p:nvSpPr>
          <p:cNvPr id="34819"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4820" name="Picture 6" descr="2308"/>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153150" y="1219238"/>
            <a:ext cx="5048250" cy="2900363"/>
          </a:xfrm>
        </p:spPr>
      </p:pic>
      <p:sp>
        <p:nvSpPr>
          <p:cNvPr id="34821" name="Rectangle 7"/>
          <p:cNvSpPr>
            <a:spLocks noChangeArrowheads="1"/>
          </p:cNvSpPr>
          <p:nvPr/>
        </p:nvSpPr>
        <p:spPr bwMode="auto">
          <a:xfrm>
            <a:off x="152400" y="1600241"/>
            <a:ext cx="655320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lang="en-US" altLang="en-US" sz="2000" b="0" dirty="0">
                <a:latin typeface="Times New Roman" panose="02020603050405020304" pitchFamily="18" charset="0"/>
                <a:cs typeface="Times New Roman" panose="02020603050405020304" pitchFamily="18" charset="0"/>
              </a:rPr>
              <a:t>Three point charges lie along the </a:t>
            </a:r>
            <a:r>
              <a:rPr lang="en-US" altLang="en-US" sz="2000" b="0" i="1" dirty="0">
                <a:latin typeface="Times New Roman" panose="02020603050405020304" pitchFamily="18" charset="0"/>
                <a:cs typeface="Times New Roman" panose="02020603050405020304" pitchFamily="18" charset="0"/>
              </a:rPr>
              <a:t>x </a:t>
            </a:r>
            <a:r>
              <a:rPr lang="en-US" altLang="en-US" sz="2000" b="0" dirty="0">
                <a:latin typeface="Times New Roman" panose="02020603050405020304" pitchFamily="18" charset="0"/>
                <a:cs typeface="Times New Roman" panose="02020603050405020304" pitchFamily="18" charset="0"/>
              </a:rPr>
              <a:t>axis as shown in Figure .</a:t>
            </a:r>
          </a:p>
          <a:p>
            <a:pPr eaLnBrk="1" hangingPunct="1">
              <a:buFontTx/>
              <a:buNone/>
            </a:pPr>
            <a:r>
              <a:rPr lang="en-US" altLang="en-US" sz="2000" b="0" dirty="0">
                <a:latin typeface="Times New Roman" panose="02020603050405020304" pitchFamily="18" charset="0"/>
                <a:cs typeface="Times New Roman" panose="02020603050405020304" pitchFamily="18" charset="0"/>
              </a:rPr>
              <a:t>The positive charge </a:t>
            </a:r>
            <a:r>
              <a:rPr lang="en-US" altLang="en-US" sz="2000" b="0" i="1" dirty="0">
                <a:latin typeface="Times New Roman" panose="02020603050405020304" pitchFamily="18" charset="0"/>
                <a:cs typeface="Times New Roman" panose="02020603050405020304" pitchFamily="18" charset="0"/>
              </a:rPr>
              <a:t>q</a:t>
            </a:r>
            <a:r>
              <a:rPr lang="en-US" altLang="en-US" sz="2000" b="0" i="1" baseline="-25000" dirty="0">
                <a:latin typeface="Times New Roman" panose="02020603050405020304" pitchFamily="18" charset="0"/>
                <a:cs typeface="Times New Roman" panose="02020603050405020304" pitchFamily="18" charset="0"/>
              </a:rPr>
              <a:t>1</a:t>
            </a:r>
            <a:r>
              <a:rPr lang="en-US" altLang="en-US" sz="2000" b="0" dirty="0">
                <a:latin typeface="Times New Roman" panose="02020603050405020304" pitchFamily="18" charset="0"/>
                <a:cs typeface="Times New Roman" panose="02020603050405020304" pitchFamily="18" charset="0"/>
              </a:rPr>
              <a:t> =15.0 µC is at </a:t>
            </a:r>
            <a:r>
              <a:rPr lang="en-US" altLang="en-US" sz="2000" b="0" i="1" dirty="0">
                <a:latin typeface="Times New Roman" panose="02020603050405020304" pitchFamily="18" charset="0"/>
                <a:cs typeface="Times New Roman" panose="02020603050405020304" pitchFamily="18" charset="0"/>
              </a:rPr>
              <a:t>x =</a:t>
            </a:r>
            <a:r>
              <a:rPr lang="en-US" altLang="en-US" sz="2000" b="0" dirty="0">
                <a:latin typeface="Times New Roman" panose="02020603050405020304" pitchFamily="18" charset="0"/>
                <a:cs typeface="Times New Roman" panose="02020603050405020304" pitchFamily="18" charset="0"/>
              </a:rPr>
              <a:t>2.00 m, the positive charge </a:t>
            </a:r>
            <a:r>
              <a:rPr lang="en-US" altLang="en-US" sz="2000" b="0" i="1" dirty="0">
                <a:latin typeface="Times New Roman" panose="02020603050405020304" pitchFamily="18" charset="0"/>
                <a:cs typeface="Times New Roman" panose="02020603050405020304" pitchFamily="18" charset="0"/>
              </a:rPr>
              <a:t>q</a:t>
            </a:r>
            <a:r>
              <a:rPr lang="en-US" altLang="en-US" sz="2000" b="0" baseline="-25000" dirty="0">
                <a:latin typeface="Times New Roman" panose="02020603050405020304" pitchFamily="18" charset="0"/>
                <a:cs typeface="Times New Roman" panose="02020603050405020304" pitchFamily="18" charset="0"/>
              </a:rPr>
              <a:t>2</a:t>
            </a:r>
            <a:r>
              <a:rPr lang="en-US" altLang="en-US" sz="2000" b="0" dirty="0">
                <a:latin typeface="Times New Roman" panose="02020603050405020304" pitchFamily="18" charset="0"/>
                <a:cs typeface="Times New Roman" panose="02020603050405020304" pitchFamily="18" charset="0"/>
              </a:rPr>
              <a:t>=6.00 µC is at the origin, and the net force acting on </a:t>
            </a:r>
            <a:r>
              <a:rPr lang="en-US" altLang="en-US" sz="2000" b="0" i="1" dirty="0">
                <a:latin typeface="Times New Roman" panose="02020603050405020304" pitchFamily="18" charset="0"/>
                <a:cs typeface="Times New Roman" panose="02020603050405020304" pitchFamily="18" charset="0"/>
              </a:rPr>
              <a:t>q</a:t>
            </a:r>
            <a:r>
              <a:rPr lang="en-US" altLang="en-US" sz="2000" b="0" baseline="-25000" dirty="0">
                <a:latin typeface="Times New Roman" panose="02020603050405020304" pitchFamily="18" charset="0"/>
                <a:cs typeface="Times New Roman" panose="02020603050405020304" pitchFamily="18" charset="0"/>
              </a:rPr>
              <a:t>3</a:t>
            </a:r>
            <a:r>
              <a:rPr lang="en-US" altLang="en-US" sz="2000" b="0" dirty="0">
                <a:latin typeface="Times New Roman" panose="02020603050405020304" pitchFamily="18" charset="0"/>
                <a:cs typeface="Times New Roman" panose="02020603050405020304" pitchFamily="18" charset="0"/>
              </a:rPr>
              <a:t> is zero</a:t>
            </a:r>
            <a:r>
              <a:rPr lang="en-US" altLang="en-US" sz="1600" b="0" dirty="0">
                <a:latin typeface="Times New Roman" panose="02020603050405020304" pitchFamily="18" charset="0"/>
                <a:cs typeface="Times New Roman" panose="02020603050405020304" pitchFamily="18" charset="0"/>
              </a:rPr>
              <a:t>.</a:t>
            </a:r>
            <a:r>
              <a:rPr lang="en-US" altLang="en-US" sz="1800" b="0" dirty="0"/>
              <a:t> </a:t>
            </a:r>
          </a:p>
          <a:p>
            <a:pPr eaLnBrk="1" hangingPunct="1">
              <a:buFontTx/>
              <a:buNone/>
            </a:pPr>
            <a:endParaRPr lang="en-US" altLang="en-US" sz="1800" b="0" dirty="0"/>
          </a:p>
          <a:p>
            <a:pPr eaLnBrk="1" hangingPunct="1">
              <a:buFontTx/>
              <a:buNone/>
            </a:pPr>
            <a:r>
              <a:rPr lang="en-US" altLang="en-US" sz="2000" dirty="0" smtClean="0"/>
              <a:t>What </a:t>
            </a:r>
            <a:r>
              <a:rPr lang="en-US" altLang="en-US" sz="2000" dirty="0"/>
              <a:t>is the </a:t>
            </a:r>
            <a:r>
              <a:rPr lang="en-US" altLang="en-US" sz="2000" i="1" dirty="0"/>
              <a:t>x </a:t>
            </a:r>
            <a:r>
              <a:rPr lang="en-US" altLang="en-US" sz="2000" dirty="0"/>
              <a:t>coordinate of </a:t>
            </a:r>
            <a:r>
              <a:rPr lang="en-US" altLang="en-US" sz="2000" i="1" dirty="0"/>
              <a:t>q</a:t>
            </a:r>
            <a:r>
              <a:rPr lang="en-US" altLang="en-US" sz="2000" baseline="-25000" dirty="0"/>
              <a:t>3</a:t>
            </a:r>
            <a:r>
              <a:rPr lang="en-US" altLang="en-US" sz="2000" dirty="0" smtClean="0"/>
              <a:t>?</a:t>
            </a:r>
          </a:p>
        </p:txBody>
      </p:sp>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01821"/>
            <a:ext cx="4038600" cy="964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13" y="3611169"/>
            <a:ext cx="6160486"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371600" y="274638"/>
            <a:ext cx="9867900" cy="792162"/>
          </a:xfrm>
          <a:solidFill>
            <a:schemeClr val="accent1">
              <a:lumMod val="50000"/>
            </a:schemeClr>
          </a:solidFill>
        </p:spPr>
        <p:txBody>
          <a:bodyPr/>
          <a:lstStyle/>
          <a:p>
            <a:pPr eaLnBrk="1" hangingPunct="1"/>
            <a:r>
              <a:rPr lang="en-US" altLang="en-US" dirty="0" smtClean="0">
                <a:solidFill>
                  <a:srgbClr val="FFFF00"/>
                </a:solidFill>
              </a:rPr>
              <a:t>Problem: Where is the net force is zero?</a:t>
            </a:r>
          </a:p>
        </p:txBody>
      </p:sp>
      <p:pic>
        <p:nvPicPr>
          <p:cNvPr id="34820" name="Picture 6" descr="2308"/>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477000" y="1146733"/>
            <a:ext cx="4237745" cy="2434705"/>
          </a:xfrm>
        </p:spPr>
      </p:pic>
      <p:sp>
        <p:nvSpPr>
          <p:cNvPr id="34821" name="Rectangle 7"/>
          <p:cNvSpPr>
            <a:spLocks noChangeArrowheads="1"/>
          </p:cNvSpPr>
          <p:nvPr/>
        </p:nvSpPr>
        <p:spPr bwMode="auto">
          <a:xfrm>
            <a:off x="285750" y="1600250"/>
            <a:ext cx="581025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dirty="0"/>
          </a:p>
          <a:p>
            <a:pPr eaLnBrk="1" hangingPunct="1">
              <a:buFontTx/>
              <a:buNone/>
            </a:pPr>
            <a:r>
              <a:rPr lang="en-US" altLang="en-US" sz="2000" dirty="0"/>
              <a:t>What is the </a:t>
            </a:r>
            <a:r>
              <a:rPr lang="en-US" altLang="en-US" sz="2000" i="1" dirty="0"/>
              <a:t>x </a:t>
            </a:r>
            <a:r>
              <a:rPr lang="en-US" altLang="en-US" sz="2000" dirty="0"/>
              <a:t>coordinate of </a:t>
            </a:r>
            <a:r>
              <a:rPr lang="en-US" altLang="en-US" sz="2000" i="1" dirty="0"/>
              <a:t>q</a:t>
            </a:r>
            <a:r>
              <a:rPr lang="en-US" altLang="en-US" sz="2000" baseline="-25000" dirty="0"/>
              <a:t>3</a:t>
            </a:r>
            <a:r>
              <a:rPr lang="en-US" altLang="en-US" sz="2000" dirty="0" smtClean="0"/>
              <a:t>?</a:t>
            </a:r>
          </a:p>
          <a:p>
            <a:pPr eaLnBrk="1" hangingPunct="1">
              <a:buFontTx/>
              <a:buNone/>
            </a:pPr>
            <a:endParaRPr lang="en-US" altLang="en-US" sz="2000" b="0" dirty="0"/>
          </a:p>
          <a:p>
            <a:pPr eaLnBrk="1" hangingPunct="1">
              <a:buFontTx/>
              <a:buNone/>
            </a:pPr>
            <a:r>
              <a:rPr lang="en-US" altLang="en-US" sz="2000" b="0" dirty="0" smtClean="0"/>
              <a:t>Solution: </a:t>
            </a:r>
            <a:r>
              <a:rPr lang="en-US" altLang="en-US" sz="2000" b="0" dirty="0"/>
              <a:t/>
            </a:r>
            <a:br>
              <a:rPr lang="en-US" altLang="en-US" sz="2000" b="0" dirty="0"/>
            </a:br>
            <a:r>
              <a:rPr lang="en-US" altLang="en-US" sz="1800" b="0" dirty="0"/>
              <a:t/>
            </a:r>
            <a:br>
              <a:rPr lang="en-US" altLang="en-US" sz="1800" b="0" dirty="0"/>
            </a:br>
            <a:endParaRPr lang="en-US" altLang="en-US" sz="1800" b="0" dirty="0"/>
          </a:p>
        </p:txBody>
      </p:sp>
      <p:pic>
        <p:nvPicPr>
          <p:cNvPr id="778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2" y="2935010"/>
            <a:ext cx="5562599" cy="8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742097"/>
            <a:ext cx="4071133" cy="97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8" y="5027639"/>
            <a:ext cx="7102871" cy="1117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3742059"/>
            <a:ext cx="5479578" cy="1844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160040722"/>
              </p:ext>
            </p:extLst>
          </p:nvPr>
        </p:nvGraphicFramePr>
        <p:xfrm>
          <a:off x="7209659" y="5682647"/>
          <a:ext cx="1645444" cy="438785"/>
        </p:xfrm>
        <a:graphic>
          <a:graphicData uri="http://schemas.openxmlformats.org/presentationml/2006/ole">
            <mc:AlternateContent xmlns:mc="http://schemas.openxmlformats.org/markup-compatibility/2006">
              <mc:Choice xmlns:v="urn:schemas-microsoft-com:vml" Requires="v">
                <p:oleObj spid="_x0000_s79079" name="Equation" r:id="rId9" imgW="761760" imgH="203040" progId="Equation.3">
                  <p:embed/>
                </p:oleObj>
              </mc:Choice>
              <mc:Fallback>
                <p:oleObj name="Equation" r:id="rId9" imgW="761760" imgH="203040" progId="Equation.3">
                  <p:embed/>
                  <p:pic>
                    <p:nvPicPr>
                      <p:cNvPr id="0" name=""/>
                      <p:cNvPicPr/>
                      <p:nvPr/>
                    </p:nvPicPr>
                    <p:blipFill>
                      <a:blip r:embed="rId10"/>
                      <a:stretch>
                        <a:fillRect/>
                      </a:stretch>
                    </p:blipFill>
                    <p:spPr>
                      <a:xfrm>
                        <a:off x="7209659" y="5682647"/>
                        <a:ext cx="1645444" cy="438785"/>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370702468"/>
              </p:ext>
            </p:extLst>
          </p:nvPr>
        </p:nvGraphicFramePr>
        <p:xfrm>
          <a:off x="9193212" y="5683250"/>
          <a:ext cx="1700213" cy="438150"/>
        </p:xfrm>
        <a:graphic>
          <a:graphicData uri="http://schemas.openxmlformats.org/presentationml/2006/ole">
            <mc:AlternateContent xmlns:mc="http://schemas.openxmlformats.org/markup-compatibility/2006">
              <mc:Choice xmlns:v="urn:schemas-microsoft-com:vml" Requires="v">
                <p:oleObj spid="_x0000_s79080" name="Equation" r:id="rId11" imgW="787320" imgH="203040" progId="Equation.3">
                  <p:embed/>
                </p:oleObj>
              </mc:Choice>
              <mc:Fallback>
                <p:oleObj name="Equation" r:id="rId11" imgW="787320" imgH="203040" progId="Equation.3">
                  <p:embed/>
                  <p:pic>
                    <p:nvPicPr>
                      <p:cNvPr id="0" name="Object 1"/>
                      <p:cNvPicPr>
                        <a:picLocks noChangeAspect="1" noChangeArrowheads="1"/>
                      </p:cNvPicPr>
                      <p:nvPr/>
                    </p:nvPicPr>
                    <p:blipFill>
                      <a:blip r:embed="rId12"/>
                      <a:srcRect/>
                      <a:stretch>
                        <a:fillRect/>
                      </a:stretch>
                    </p:blipFill>
                    <p:spPr bwMode="auto">
                      <a:xfrm>
                        <a:off x="9193212" y="5683250"/>
                        <a:ext cx="17002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8924" name="Picture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410" y="6118835"/>
            <a:ext cx="3258725" cy="616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7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924"/>
                                        </p:tgtEl>
                                        <p:attrNameLst>
                                          <p:attrName>style.visibility</p:attrName>
                                        </p:attrNameLst>
                                      </p:cBhvr>
                                      <p:to>
                                        <p:strVal val="visible"/>
                                      </p:to>
                                    </p:set>
                                    <p:anim calcmode="lin" valueType="num">
                                      <p:cBhvr additive="base">
                                        <p:cTn id="19" dur="500" fill="hold"/>
                                        <p:tgtEl>
                                          <p:spTgt spid="78924"/>
                                        </p:tgtEl>
                                        <p:attrNameLst>
                                          <p:attrName>ppt_x</p:attrName>
                                        </p:attrNameLst>
                                      </p:cBhvr>
                                      <p:tavLst>
                                        <p:tav tm="0">
                                          <p:val>
                                            <p:strVal val="#ppt_x"/>
                                          </p:val>
                                        </p:tav>
                                        <p:tav tm="100000">
                                          <p:val>
                                            <p:strVal val="#ppt_x"/>
                                          </p:val>
                                        </p:tav>
                                      </p:tavLst>
                                    </p:anim>
                                    <p:anim calcmode="lin" valueType="num">
                                      <p:cBhvr additive="base">
                                        <p:cTn id="20" dur="500" fill="hold"/>
                                        <p:tgtEl>
                                          <p:spTgt spid="789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66850" y="304800"/>
            <a:ext cx="9429750" cy="579438"/>
          </a:xfrm>
          <a:solidFill>
            <a:schemeClr val="accent1">
              <a:lumMod val="50000"/>
            </a:schemeClr>
          </a:solidFill>
        </p:spPr>
        <p:txBody>
          <a:bodyPr/>
          <a:lstStyle/>
          <a:p>
            <a:pPr eaLnBrk="1" hangingPunct="1"/>
            <a:r>
              <a:rPr lang="en-US" altLang="en-US" dirty="0" smtClean="0">
                <a:solidFill>
                  <a:srgbClr val="FFFF00"/>
                </a:solidFill>
                <a:latin typeface="Times New Roman" pitchFamily="18" charset="0"/>
                <a:cs typeface="Times New Roman" pitchFamily="18" charset="0"/>
              </a:rPr>
              <a:t>Problem : Find the charge on the spheres </a:t>
            </a:r>
          </a:p>
        </p:txBody>
      </p:sp>
      <p:sp>
        <p:nvSpPr>
          <p:cNvPr id="35843"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5844" name="Picture 6" descr="2309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667503" y="1524002"/>
            <a:ext cx="4361656" cy="4411663"/>
          </a:xfrm>
        </p:spPr>
      </p:pic>
      <p:sp>
        <p:nvSpPr>
          <p:cNvPr id="35845" name="Rectangle 6"/>
          <p:cNvSpPr>
            <a:spLocks noChangeArrowheads="1"/>
          </p:cNvSpPr>
          <p:nvPr/>
        </p:nvSpPr>
        <p:spPr bwMode="auto">
          <a:xfrm>
            <a:off x="190500" y="1447800"/>
            <a:ext cx="63817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just" eaLnBrk="1" hangingPunct="1">
              <a:buFontTx/>
              <a:buNone/>
            </a:pPr>
            <a:r>
              <a:rPr lang="en-US" altLang="en-US" b="0">
                <a:latin typeface="Times New Roman" pitchFamily="18" charset="0"/>
                <a:cs typeface="Times New Roman" pitchFamily="18" charset="0"/>
              </a:rPr>
              <a:t>Two identical small charged spheres, each having a mass of 3.0 </a:t>
            </a:r>
            <a:r>
              <a:rPr lang="en-US" altLang="en-US" b="0">
                <a:latin typeface="Times New Roman" pitchFamily="18" charset="0"/>
                <a:cs typeface="Times New Roman" pitchFamily="18" charset="0"/>
                <a:sym typeface="Symbol" pitchFamily="18" charset="2"/>
              </a:rPr>
              <a:t></a:t>
            </a:r>
            <a:r>
              <a:rPr lang="en-US" altLang="en-US" b="0">
                <a:latin typeface="Times New Roman" pitchFamily="18" charset="0"/>
                <a:cs typeface="Times New Roman" pitchFamily="18" charset="0"/>
              </a:rPr>
              <a:t> 10</a:t>
            </a:r>
            <a:r>
              <a:rPr lang="en-US" altLang="en-US" b="0" baseline="30000">
                <a:latin typeface="Times New Roman" pitchFamily="18" charset="0"/>
                <a:cs typeface="Times New Roman" pitchFamily="18" charset="0"/>
              </a:rPr>
              <a:t>-2</a:t>
            </a:r>
            <a:r>
              <a:rPr lang="en-US" altLang="en-US" b="0">
                <a:latin typeface="Times New Roman" pitchFamily="18" charset="0"/>
                <a:cs typeface="Times New Roman" pitchFamily="18" charset="0"/>
              </a:rPr>
              <a:t> kg, hang in equilibrium as shown in Figure The length of each string is 0.15 m, and the angle </a:t>
            </a:r>
            <a:r>
              <a:rPr lang="en-US" altLang="en-US" b="0">
                <a:latin typeface="Times New Roman" pitchFamily="18" charset="0"/>
                <a:cs typeface="Times New Roman" pitchFamily="18" charset="0"/>
                <a:sym typeface="Symbol" pitchFamily="18" charset="2"/>
              </a:rPr>
              <a:t></a:t>
            </a:r>
            <a:r>
              <a:rPr lang="en-US" altLang="en-US" b="0">
                <a:latin typeface="Times New Roman" pitchFamily="18" charset="0"/>
                <a:cs typeface="Times New Roman" pitchFamily="18" charset="0"/>
              </a:rPr>
              <a:t> is 5.0°</a:t>
            </a:r>
          </a:p>
          <a:p>
            <a:pPr eaLnBrk="1" hangingPunct="1">
              <a:buFontTx/>
              <a:buNone/>
            </a:pPr>
            <a:r>
              <a:rPr lang="en-US" altLang="en-US" b="0">
                <a:latin typeface="Times New Roman" pitchFamily="18" charset="0"/>
                <a:cs typeface="Times New Roman" pitchFamily="18" charset="0"/>
              </a:rPr>
              <a:t/>
            </a:r>
            <a:br>
              <a:rPr lang="en-US" altLang="en-US" b="0">
                <a:latin typeface="Times New Roman" pitchFamily="18" charset="0"/>
                <a:cs typeface="Times New Roman" pitchFamily="18" charset="0"/>
              </a:rPr>
            </a:br>
            <a:r>
              <a:rPr lang="en-US" altLang="en-US">
                <a:latin typeface="Times New Roman" pitchFamily="18" charset="0"/>
                <a:cs typeface="Times New Roman" pitchFamily="18" charset="0"/>
              </a:rPr>
              <a:t>Find the magnitude of the charge on each sphere.</a:t>
            </a:r>
            <a:r>
              <a:rPr lang="en-US" altLang="en-US" b="0">
                <a:latin typeface="Times New Roman" pitchFamily="18" charset="0"/>
                <a:cs typeface="Times New Roman" pitchFamily="18" charset="0"/>
              </a:rPr>
              <a:t/>
            </a:r>
            <a:br>
              <a:rPr lang="en-US" altLang="en-US" b="0">
                <a:latin typeface="Times New Roman" pitchFamily="18" charset="0"/>
                <a:cs typeface="Times New Roman" pitchFamily="18" charset="0"/>
              </a:rPr>
            </a:br>
            <a:endParaRPr lang="en-US" altLang="en-US" b="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0280" y="2679120"/>
              <a:ext cx="11208960" cy="4179960"/>
            </p14:xfrm>
          </p:contentPart>
        </mc:Choice>
        <mc:Fallback xmlns="">
          <p:pic>
            <p:nvPicPr>
              <p:cNvPr id="5" name="Ink 4"/>
              <p:cNvPicPr/>
              <p:nvPr/>
            </p:nvPicPr>
            <p:blipFill>
              <a:blip r:embed="rId5"/>
              <a:stretch>
                <a:fillRect/>
              </a:stretch>
            </p:blipFill>
            <p:spPr>
              <a:xfrm>
                <a:off x="70920" y="2669760"/>
                <a:ext cx="11227680" cy="4198680"/>
              </a:xfrm>
              <a:prstGeom prst="rect">
                <a:avLst/>
              </a:prstGeom>
            </p:spPr>
          </p:pic>
        </mc:Fallback>
      </mc:AlternateContent>
    </p:spTree>
    <p:extLst>
      <p:ext uri="{BB962C8B-B14F-4D97-AF65-F5344CB8AC3E}">
        <p14:creationId xmlns:p14="http://schemas.microsoft.com/office/powerpoint/2010/main" val="34321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95400" y="274638"/>
            <a:ext cx="9563100" cy="1020762"/>
          </a:xfrm>
          <a:solidFill>
            <a:schemeClr val="accent1">
              <a:lumMod val="50000"/>
            </a:schemeClr>
          </a:solidFill>
        </p:spPr>
        <p:txBody>
          <a:bodyPr/>
          <a:lstStyle/>
          <a:p>
            <a:pPr eaLnBrk="1" hangingPunct="1"/>
            <a:r>
              <a:rPr lang="en-US" altLang="en-US" dirty="0" smtClean="0">
                <a:solidFill>
                  <a:srgbClr val="FFFF00"/>
                </a:solidFill>
              </a:rPr>
              <a:t>Free Body Diagram </a:t>
            </a:r>
          </a:p>
        </p:txBody>
      </p:sp>
      <p:sp>
        <p:nvSpPr>
          <p:cNvPr id="36867"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6868" name="Picture 6" descr="2309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95674" y="1524000"/>
            <a:ext cx="3877469" cy="4438650"/>
          </a:xfrm>
        </p:spPr>
      </p:pic>
      <p:pic>
        <p:nvPicPr>
          <p:cNvPr id="36869" name="Content Placeholder 6" descr="2309a"/>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877098" y="1684338"/>
            <a:ext cx="4361656" cy="4411662"/>
          </a:xfr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509480" y="4956480"/>
              <a:ext cx="1572120" cy="27360"/>
            </p14:xfrm>
          </p:contentPart>
        </mc:Choice>
        <mc:Fallback xmlns="">
          <p:pic>
            <p:nvPicPr>
              <p:cNvPr id="4" name="Ink 3"/>
              <p:cNvPicPr/>
              <p:nvPr/>
            </p:nvPicPr>
            <p:blipFill>
              <a:blip r:embed="rId6"/>
              <a:stretch>
                <a:fillRect/>
              </a:stretch>
            </p:blipFill>
            <p:spPr>
              <a:xfrm>
                <a:off x="1500120" y="4947120"/>
                <a:ext cx="1590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983400" y="2446920"/>
              <a:ext cx="2251080" cy="1304280"/>
            </p14:xfrm>
          </p:contentPart>
        </mc:Choice>
        <mc:Fallback xmlns="">
          <p:pic>
            <p:nvPicPr>
              <p:cNvPr id="2" name="Ink 1"/>
              <p:cNvPicPr/>
              <p:nvPr/>
            </p:nvPicPr>
            <p:blipFill>
              <a:blip r:embed="rId8"/>
              <a:stretch>
                <a:fillRect/>
              </a:stretch>
            </p:blipFill>
            <p:spPr>
              <a:xfrm>
                <a:off x="3974040" y="2437560"/>
                <a:ext cx="2269800" cy="1323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19200" y="274638"/>
            <a:ext cx="9296400" cy="411162"/>
          </a:xfrm>
          <a:solidFill>
            <a:schemeClr val="accent1">
              <a:lumMod val="50000"/>
            </a:schemeClr>
          </a:solidFill>
        </p:spPr>
        <p:txBody>
          <a:bodyPr/>
          <a:lstStyle/>
          <a:p>
            <a:pPr eaLnBrk="1" hangingPunct="1"/>
            <a:r>
              <a:rPr lang="en-US" altLang="en-US" dirty="0" smtClean="0">
                <a:solidFill>
                  <a:srgbClr val="FFFF00"/>
                </a:solidFill>
              </a:rPr>
              <a:t>Free Body Diagram </a:t>
            </a:r>
          </a:p>
        </p:txBody>
      </p:sp>
      <p:pic>
        <p:nvPicPr>
          <p:cNvPr id="36868" name="Picture 6" descr="2309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842256" y="685800"/>
            <a:ext cx="3426613" cy="3922542"/>
          </a:xfrm>
        </p:spPr>
      </p:pic>
      <p:pic>
        <p:nvPicPr>
          <p:cNvPr id="79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43001"/>
            <a:ext cx="4524925" cy="11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6" y="2438400"/>
            <a:ext cx="7162800" cy="100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4" y="3583745"/>
            <a:ext cx="6122234"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53" y="4574345"/>
            <a:ext cx="1410269"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64" y="5181650"/>
            <a:ext cx="6684498" cy="153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7564680" y="1134360"/>
              <a:ext cx="2760120" cy="3742200"/>
            </p14:xfrm>
          </p:contentPart>
        </mc:Choice>
        <mc:Fallback xmlns="">
          <p:pic>
            <p:nvPicPr>
              <p:cNvPr id="7" name="Ink 6"/>
              <p:cNvPicPr/>
              <p:nvPr/>
            </p:nvPicPr>
            <p:blipFill>
              <a:blip r:embed="rId10"/>
              <a:stretch>
                <a:fillRect/>
              </a:stretch>
            </p:blipFill>
            <p:spPr>
              <a:xfrm>
                <a:off x="7555320" y="1125000"/>
                <a:ext cx="2778840" cy="376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2536560" y="6019200"/>
              <a:ext cx="866520" cy="447120"/>
            </p14:xfrm>
          </p:contentPart>
        </mc:Choice>
        <mc:Fallback xmlns="">
          <p:pic>
            <p:nvPicPr>
              <p:cNvPr id="10" name="Ink 9"/>
              <p:cNvPicPr/>
              <p:nvPr/>
            </p:nvPicPr>
            <p:blipFill>
              <a:blip r:embed="rId14"/>
              <a:stretch>
                <a:fillRect/>
              </a:stretch>
            </p:blipFill>
            <p:spPr>
              <a:xfrm>
                <a:off x="2527200" y="6009840"/>
                <a:ext cx="88524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250200" y="2973960"/>
              <a:ext cx="7413120" cy="3608280"/>
            </p14:xfrm>
          </p:contentPart>
        </mc:Choice>
        <mc:Fallback xmlns="">
          <p:pic>
            <p:nvPicPr>
              <p:cNvPr id="2" name="Ink 1"/>
              <p:cNvPicPr/>
              <p:nvPr/>
            </p:nvPicPr>
            <p:blipFill>
              <a:blip r:embed="rId16"/>
              <a:stretch>
                <a:fillRect/>
              </a:stretch>
            </p:blipFill>
            <p:spPr>
              <a:xfrm>
                <a:off x="240840" y="2964600"/>
                <a:ext cx="7431840" cy="3627000"/>
              </a:xfrm>
              <a:prstGeom prst="rect">
                <a:avLst/>
              </a:prstGeom>
            </p:spPr>
          </p:pic>
        </mc:Fallback>
      </mc:AlternateContent>
    </p:spTree>
    <p:extLst>
      <p:ext uri="{BB962C8B-B14F-4D97-AF65-F5344CB8AC3E}">
        <p14:creationId xmlns:p14="http://schemas.microsoft.com/office/powerpoint/2010/main" val="29115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9875"/>
                                        </p:tgtEl>
                                        <p:attrNameLst>
                                          <p:attrName>style.visibility</p:attrName>
                                        </p:attrNameLst>
                                      </p:cBhvr>
                                      <p:to>
                                        <p:strVal val="visible"/>
                                      </p:to>
                                    </p:set>
                                    <p:anim calcmode="lin" valueType="num">
                                      <p:cBhvr additive="base">
                                        <p:cTn id="11" dur="500" fill="hold"/>
                                        <p:tgtEl>
                                          <p:spTgt spid="79875"/>
                                        </p:tgtEl>
                                        <p:attrNameLst>
                                          <p:attrName>ppt_x</p:attrName>
                                        </p:attrNameLst>
                                      </p:cBhvr>
                                      <p:tavLst>
                                        <p:tav tm="0">
                                          <p:val>
                                            <p:strVal val="#ppt_x"/>
                                          </p:val>
                                        </p:tav>
                                        <p:tav tm="100000">
                                          <p:val>
                                            <p:strVal val="#ppt_x"/>
                                          </p:val>
                                        </p:tav>
                                      </p:tavLst>
                                    </p:anim>
                                    <p:anim calcmode="lin" valueType="num">
                                      <p:cBhvr additive="base">
                                        <p:cTn id="12"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9876"/>
                                        </p:tgtEl>
                                        <p:attrNameLst>
                                          <p:attrName>style.visibility</p:attrName>
                                        </p:attrNameLst>
                                      </p:cBhvr>
                                      <p:to>
                                        <p:strVal val="visible"/>
                                      </p:to>
                                    </p:set>
                                    <p:anim calcmode="lin" valueType="num">
                                      <p:cBhvr additive="base">
                                        <p:cTn id="17" dur="500" fill="hold"/>
                                        <p:tgtEl>
                                          <p:spTgt spid="79876"/>
                                        </p:tgtEl>
                                        <p:attrNameLst>
                                          <p:attrName>ppt_x</p:attrName>
                                        </p:attrNameLst>
                                      </p:cBhvr>
                                      <p:tavLst>
                                        <p:tav tm="0">
                                          <p:val>
                                            <p:strVal val="#ppt_x"/>
                                          </p:val>
                                        </p:tav>
                                        <p:tav tm="100000">
                                          <p:val>
                                            <p:strVal val="#ppt_x"/>
                                          </p:val>
                                        </p:tav>
                                      </p:tavLst>
                                    </p:anim>
                                    <p:anim calcmode="lin" valueType="num">
                                      <p:cBhvr additive="base">
                                        <p:cTn id="18" dur="500" fill="hold"/>
                                        <p:tgtEl>
                                          <p:spTgt spid="7987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9877"/>
                                        </p:tgtEl>
                                        <p:attrNameLst>
                                          <p:attrName>style.visibility</p:attrName>
                                        </p:attrNameLst>
                                      </p:cBhvr>
                                      <p:to>
                                        <p:strVal val="visible"/>
                                      </p:to>
                                    </p:set>
                                    <p:anim calcmode="lin" valueType="num">
                                      <p:cBhvr additive="base">
                                        <p:cTn id="23" dur="500" fill="hold"/>
                                        <p:tgtEl>
                                          <p:spTgt spid="79877"/>
                                        </p:tgtEl>
                                        <p:attrNameLst>
                                          <p:attrName>ppt_x</p:attrName>
                                        </p:attrNameLst>
                                      </p:cBhvr>
                                      <p:tavLst>
                                        <p:tav tm="0">
                                          <p:val>
                                            <p:strVal val="#ppt_x"/>
                                          </p:val>
                                        </p:tav>
                                        <p:tav tm="100000">
                                          <p:val>
                                            <p:strVal val="#ppt_x"/>
                                          </p:val>
                                        </p:tav>
                                      </p:tavLst>
                                    </p:anim>
                                    <p:anim calcmode="lin" valueType="num">
                                      <p:cBhvr additive="base">
                                        <p:cTn id="24" dur="500" fill="hold"/>
                                        <p:tgtEl>
                                          <p:spTgt spid="7987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9878"/>
                                        </p:tgtEl>
                                        <p:attrNameLst>
                                          <p:attrName>style.visibility</p:attrName>
                                        </p:attrNameLst>
                                      </p:cBhvr>
                                      <p:to>
                                        <p:strVal val="visible"/>
                                      </p:to>
                                    </p:set>
                                    <p:anim calcmode="lin" valueType="num">
                                      <p:cBhvr additive="base">
                                        <p:cTn id="29" dur="500" fill="hold"/>
                                        <p:tgtEl>
                                          <p:spTgt spid="79878"/>
                                        </p:tgtEl>
                                        <p:attrNameLst>
                                          <p:attrName>ppt_x</p:attrName>
                                        </p:attrNameLst>
                                      </p:cBhvr>
                                      <p:tavLst>
                                        <p:tav tm="0">
                                          <p:val>
                                            <p:strVal val="#ppt_x"/>
                                          </p:val>
                                        </p:tav>
                                        <p:tav tm="100000">
                                          <p:val>
                                            <p:strVal val="#ppt_x"/>
                                          </p:val>
                                        </p:tav>
                                      </p:tavLst>
                                    </p:anim>
                                    <p:anim calcmode="lin" valueType="num">
                                      <p:cBhvr additive="base">
                                        <p:cTn id="30"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8162" name="Object 2"/>
          <p:cNvGraphicFramePr>
            <a:graphicFrameLocks noChangeAspect="1"/>
          </p:cNvGraphicFramePr>
          <p:nvPr/>
        </p:nvGraphicFramePr>
        <p:xfrm>
          <a:off x="7429500" y="4495800"/>
          <a:ext cx="3810000" cy="2249488"/>
        </p:xfrm>
        <a:graphic>
          <a:graphicData uri="http://schemas.openxmlformats.org/presentationml/2006/ole">
            <mc:AlternateContent xmlns:mc="http://schemas.openxmlformats.org/markup-compatibility/2006">
              <mc:Choice xmlns:v="urn:schemas-microsoft-com:vml" Requires="v">
                <p:oleObj spid="_x0000_s38132" name="Photo Editor Photo" r:id="rId3" imgW="9523810" imgH="7028571" progId="MSPhotoEd.3">
                  <p:embed/>
                </p:oleObj>
              </mc:Choice>
              <mc:Fallback>
                <p:oleObj name="Photo Editor Photo" r:id="rId3" imgW="9523810" imgH="70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4495800"/>
                        <a:ext cx="38100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1" name="Rectangle 3"/>
          <p:cNvSpPr>
            <a:spLocks noGrp="1" noChangeArrowheads="1"/>
          </p:cNvSpPr>
          <p:nvPr>
            <p:ph type="title"/>
          </p:nvPr>
        </p:nvSpPr>
        <p:spPr>
          <a:xfrm>
            <a:off x="1371600" y="274638"/>
            <a:ext cx="9486900" cy="792162"/>
          </a:xfrm>
          <a:solidFill>
            <a:schemeClr val="accent1">
              <a:lumMod val="50000"/>
            </a:schemeClr>
          </a:solidFill>
        </p:spPr>
        <p:txBody>
          <a:bodyPr/>
          <a:lstStyle/>
          <a:p>
            <a:pPr eaLnBrk="1" hangingPunct="1"/>
            <a:r>
              <a:rPr lang="en-US" altLang="en-US" dirty="0" smtClean="0">
                <a:solidFill>
                  <a:srgbClr val="FFFF00"/>
                </a:solidFill>
              </a:rPr>
              <a:t>Electric Field</a:t>
            </a:r>
          </a:p>
        </p:txBody>
      </p:sp>
      <p:sp>
        <p:nvSpPr>
          <p:cNvPr id="348164" name="Rectangle 4"/>
          <p:cNvSpPr>
            <a:spLocks noGrp="1" noChangeArrowheads="1"/>
          </p:cNvSpPr>
          <p:nvPr>
            <p:ph idx="1"/>
          </p:nvPr>
        </p:nvSpPr>
        <p:spPr>
          <a:xfrm>
            <a:off x="571500" y="1600200"/>
            <a:ext cx="10287000" cy="5029200"/>
          </a:xfrm>
        </p:spPr>
        <p:txBody>
          <a:bodyPr/>
          <a:lstStyle/>
          <a:p>
            <a:pPr eaLnBrk="1" hangingPunct="1"/>
            <a:r>
              <a:rPr lang="en-US" altLang="en-US" smtClean="0"/>
              <a:t>Electric field exists in the region of </a:t>
            </a:r>
            <a:r>
              <a:rPr lang="en-US" altLang="en-US" smtClean="0">
                <a:solidFill>
                  <a:schemeClr val="hlink"/>
                </a:solidFill>
              </a:rPr>
              <a:t>space</a:t>
            </a:r>
            <a:r>
              <a:rPr lang="en-US" altLang="en-US" smtClean="0"/>
              <a:t> around a charged object (</a:t>
            </a:r>
            <a:r>
              <a:rPr lang="en-US" altLang="en-US" smtClean="0">
                <a:solidFill>
                  <a:schemeClr val="hlink"/>
                </a:solidFill>
              </a:rPr>
              <a:t>source charge</a:t>
            </a:r>
            <a:r>
              <a:rPr lang="en-US" altLang="en-US" smtClean="0"/>
              <a:t>)</a:t>
            </a:r>
          </a:p>
          <a:p>
            <a:pPr eaLnBrk="1" hangingPunct="1">
              <a:buFontTx/>
              <a:buNone/>
            </a:pPr>
            <a:endParaRPr lang="en-US" altLang="en-US" smtClean="0"/>
          </a:p>
          <a:p>
            <a:pPr eaLnBrk="1" hangingPunct="1"/>
            <a:r>
              <a:rPr lang="en-US" altLang="en-US" smtClean="0"/>
              <a:t>When another charged object q</a:t>
            </a:r>
            <a:r>
              <a:rPr lang="en-US" altLang="en-US" baseline="-25000" smtClean="0"/>
              <a:t>0 </a:t>
            </a:r>
            <a:r>
              <a:rPr lang="en-US" altLang="en-US" smtClean="0"/>
              <a:t>(</a:t>
            </a:r>
            <a:r>
              <a:rPr lang="en-US" altLang="en-US" smtClean="0">
                <a:solidFill>
                  <a:schemeClr val="hlink"/>
                </a:solidFill>
              </a:rPr>
              <a:t>test charge</a:t>
            </a:r>
            <a:r>
              <a:rPr lang="en-US" altLang="en-US" smtClean="0"/>
              <a:t>) enters this electric field, the field exerts an </a:t>
            </a:r>
            <a:r>
              <a:rPr lang="en-US" altLang="en-US" smtClean="0">
                <a:solidFill>
                  <a:schemeClr val="hlink"/>
                </a:solidFill>
              </a:rPr>
              <a:t>electric force</a:t>
            </a:r>
            <a:r>
              <a:rPr lang="en-US" altLang="en-US" smtClean="0"/>
              <a:t> F on the test charge</a:t>
            </a:r>
          </a:p>
          <a:p>
            <a:pPr eaLnBrk="1" hangingPunct="1">
              <a:buFontTx/>
              <a:buNone/>
            </a:pPr>
            <a:endParaRPr lang="en-US" altLang="en-US" smtClean="0"/>
          </a:p>
          <a:p>
            <a:pPr eaLnBrk="1" hangingPunct="1"/>
            <a:r>
              <a:rPr lang="en-US" altLang="en-US" smtClean="0">
                <a:solidFill>
                  <a:srgbClr val="FF0000"/>
                </a:solidFill>
              </a:rPr>
              <a:t>Electric field</a:t>
            </a:r>
            <a:r>
              <a:rPr lang="en-US" altLang="en-US" smtClean="0"/>
              <a:t>:</a:t>
            </a:r>
          </a:p>
          <a:p>
            <a:pPr eaLnBrk="1" hangingPunct="1">
              <a:buFontTx/>
              <a:buNone/>
            </a:pPr>
            <a:endParaRPr lang="en-US" altLang="en-US" smtClean="0"/>
          </a:p>
          <a:p>
            <a:pPr eaLnBrk="1" hangingPunct="1"/>
            <a:r>
              <a:rPr lang="en-US" altLang="en-US" smtClean="0"/>
              <a:t>SI units: N / C</a:t>
            </a:r>
          </a:p>
        </p:txBody>
      </p:sp>
      <p:sp>
        <p:nvSpPr>
          <p:cNvPr id="37893" name="Rectangle 8"/>
          <p:cNvSpPr>
            <a:spLocks noChangeArrowheads="1"/>
          </p:cNvSpPr>
          <p:nvPr/>
        </p:nvSpPr>
        <p:spPr bwMode="auto">
          <a:xfrm>
            <a:off x="5810250" y="5105400"/>
            <a:ext cx="1524000" cy="1219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10" name="Rectangle 6"/>
          <p:cNvSpPr>
            <a:spLocks noChangeArrowheads="1"/>
          </p:cNvSpPr>
          <p:nvPr/>
        </p:nvSpPr>
        <p:spPr bwMode="auto">
          <a:xfrm>
            <a:off x="3714750" y="4876800"/>
            <a:ext cx="19050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aphicFrame>
        <p:nvGraphicFramePr>
          <p:cNvPr id="2" name="Object 1"/>
          <p:cNvGraphicFramePr>
            <a:graphicFrameLocks noChangeAspect="1"/>
          </p:cNvGraphicFramePr>
          <p:nvPr/>
        </p:nvGraphicFramePr>
        <p:xfrm>
          <a:off x="3857625" y="4914900"/>
          <a:ext cx="1571625" cy="1257300"/>
        </p:xfrm>
        <a:graphic>
          <a:graphicData uri="http://schemas.openxmlformats.org/presentationml/2006/ole">
            <mc:AlternateContent xmlns:mc="http://schemas.openxmlformats.org/markup-compatibility/2006">
              <mc:Choice xmlns:v="urn:schemas-microsoft-com:vml" Requires="v">
                <p:oleObj spid="_x0000_s38133" name="Equation" r:id="rId5" imgW="838200" imgH="838200" progId="Equation.DSMT4">
                  <p:embed/>
                </p:oleObj>
              </mc:Choice>
              <mc:Fallback>
                <p:oleObj name="Equation" r:id="rId5" imgW="838200" imgH="838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4914900"/>
                        <a:ext cx="15716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251680" y="4831560"/>
              <a:ext cx="1134360" cy="1161360"/>
            </p14:xfrm>
          </p:contentPart>
        </mc:Choice>
        <mc:Fallback xmlns="">
          <p:pic>
            <p:nvPicPr>
              <p:cNvPr id="4" name="Ink 3"/>
              <p:cNvPicPr/>
              <p:nvPr/>
            </p:nvPicPr>
            <p:blipFill>
              <a:blip r:embed="rId8"/>
              <a:stretch>
                <a:fillRect/>
              </a:stretch>
            </p:blipFill>
            <p:spPr>
              <a:xfrm>
                <a:off x="5242320" y="4822200"/>
                <a:ext cx="1153080" cy="118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8395200" y="3777840"/>
              <a:ext cx="2930040" cy="1250640"/>
            </p14:xfrm>
          </p:contentPart>
        </mc:Choice>
        <mc:Fallback xmlns="">
          <p:pic>
            <p:nvPicPr>
              <p:cNvPr id="5" name="Ink 4"/>
              <p:cNvPicPr/>
              <p:nvPr/>
            </p:nvPicPr>
            <p:blipFill>
              <a:blip r:embed="rId10"/>
              <a:stretch>
                <a:fillRect/>
              </a:stretch>
            </p:blipFill>
            <p:spPr>
              <a:xfrm>
                <a:off x="8385840" y="3768480"/>
                <a:ext cx="2948760" cy="126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7171920" y="4393800"/>
              <a:ext cx="1750680" cy="1125720"/>
            </p14:xfrm>
          </p:contentPart>
        </mc:Choice>
        <mc:Fallback xmlns="">
          <p:pic>
            <p:nvPicPr>
              <p:cNvPr id="3" name="Ink 2"/>
              <p:cNvPicPr/>
              <p:nvPr/>
            </p:nvPicPr>
            <p:blipFill>
              <a:blip r:embed="rId12"/>
              <a:stretch>
                <a:fillRect/>
              </a:stretch>
            </p:blipFill>
            <p:spPr>
              <a:xfrm>
                <a:off x="7162560" y="4384440"/>
                <a:ext cx="1769400" cy="1144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6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6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1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4" grpId="0" build="p"/>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7429500" y="4495800"/>
          <a:ext cx="3810000" cy="2249488"/>
        </p:xfrm>
        <a:graphic>
          <a:graphicData uri="http://schemas.openxmlformats.org/presentationml/2006/ole">
            <mc:AlternateContent xmlns:mc="http://schemas.openxmlformats.org/markup-compatibility/2006">
              <mc:Choice xmlns:v="urn:schemas-microsoft-com:vml" Requires="v">
                <p:oleObj spid="_x0000_s39152" name="Photo Editor Photo" r:id="rId3" imgW="9523810" imgH="7028571" progId="MSPhotoEd.3">
                  <p:embed/>
                </p:oleObj>
              </mc:Choice>
              <mc:Fallback>
                <p:oleObj name="Photo Editor Photo" r:id="rId3" imgW="9523810" imgH="70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4495800"/>
                        <a:ext cx="38100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Rectangle 3"/>
          <p:cNvSpPr>
            <a:spLocks noGrp="1" noChangeArrowheads="1"/>
          </p:cNvSpPr>
          <p:nvPr>
            <p:ph type="title"/>
          </p:nvPr>
        </p:nvSpPr>
        <p:spPr>
          <a:xfrm>
            <a:off x="1447800" y="274638"/>
            <a:ext cx="9410700" cy="792162"/>
          </a:xfrm>
          <a:solidFill>
            <a:schemeClr val="accent1">
              <a:lumMod val="50000"/>
            </a:schemeClr>
          </a:solidFill>
        </p:spPr>
        <p:txBody>
          <a:bodyPr/>
          <a:lstStyle/>
          <a:p>
            <a:pPr eaLnBrk="1" hangingPunct="1"/>
            <a:r>
              <a:rPr lang="en-US" altLang="en-US" dirty="0" smtClean="0">
                <a:solidFill>
                  <a:srgbClr val="FFFF00"/>
                </a:solidFill>
              </a:rPr>
              <a:t>Electric Field</a:t>
            </a:r>
          </a:p>
        </p:txBody>
      </p:sp>
      <p:sp>
        <p:nvSpPr>
          <p:cNvPr id="355332" name="Rectangle 4"/>
          <p:cNvSpPr>
            <a:spLocks noGrp="1" noChangeArrowheads="1"/>
          </p:cNvSpPr>
          <p:nvPr>
            <p:ph idx="1"/>
          </p:nvPr>
        </p:nvSpPr>
        <p:spPr>
          <a:xfrm>
            <a:off x="571500" y="1600200"/>
            <a:ext cx="10287000" cy="5029200"/>
          </a:xfrm>
        </p:spPr>
        <p:txBody>
          <a:bodyPr/>
          <a:lstStyle/>
          <a:p>
            <a:pPr eaLnBrk="1" hangingPunct="1"/>
            <a:r>
              <a:rPr lang="en-US" altLang="en-US" smtClean="0"/>
              <a:t>The field is produced by some charge or charge distribution, </a:t>
            </a:r>
            <a:r>
              <a:rPr lang="en-US" altLang="en-US" smtClean="0">
                <a:solidFill>
                  <a:schemeClr val="hlink"/>
                </a:solidFill>
              </a:rPr>
              <a:t>separate</a:t>
            </a:r>
            <a:r>
              <a:rPr lang="en-US" altLang="en-US" smtClean="0"/>
              <a:t> from the test charge</a:t>
            </a:r>
          </a:p>
          <a:p>
            <a:pPr eaLnBrk="1" hangingPunct="1">
              <a:buFontTx/>
              <a:buNone/>
            </a:pPr>
            <a:endParaRPr lang="en-US" altLang="en-US" smtClean="0"/>
          </a:p>
          <a:p>
            <a:pPr eaLnBrk="1" hangingPunct="1"/>
            <a:r>
              <a:rPr lang="en-US" altLang="en-US" smtClean="0"/>
              <a:t>The existence of an electric field is a property of the source charge; the presence of the test charge is </a:t>
            </a:r>
            <a:r>
              <a:rPr lang="en-US" altLang="en-US" smtClean="0">
                <a:solidFill>
                  <a:schemeClr val="hlink"/>
                </a:solidFill>
              </a:rPr>
              <a:t>not necessary</a:t>
            </a:r>
            <a:r>
              <a:rPr lang="en-US" altLang="en-US" smtClean="0"/>
              <a:t> for the field to exist</a:t>
            </a:r>
          </a:p>
          <a:p>
            <a:pPr eaLnBrk="1" hangingPunct="1">
              <a:buFontTx/>
              <a:buNone/>
            </a:pPr>
            <a:endParaRPr lang="en-US" altLang="en-US" smtClean="0"/>
          </a:p>
          <a:p>
            <a:pPr eaLnBrk="1" hangingPunct="1"/>
            <a:r>
              <a:rPr lang="en-US" altLang="en-US" smtClean="0"/>
              <a:t>The test charge serves as a </a:t>
            </a:r>
            <a:r>
              <a:rPr lang="en-US" altLang="en-US" smtClean="0">
                <a:solidFill>
                  <a:schemeClr val="hlink"/>
                </a:solidFill>
              </a:rPr>
              <a:t>detector</a:t>
            </a:r>
            <a:r>
              <a:rPr lang="en-US" altLang="en-US" smtClean="0"/>
              <a:t> of the field</a:t>
            </a:r>
          </a:p>
        </p:txBody>
      </p:sp>
      <p:sp>
        <p:nvSpPr>
          <p:cNvPr id="38917" name="Rectangle 8"/>
          <p:cNvSpPr>
            <a:spLocks noChangeArrowheads="1"/>
          </p:cNvSpPr>
          <p:nvPr/>
        </p:nvSpPr>
        <p:spPr bwMode="auto">
          <a:xfrm>
            <a:off x="5810250" y="5105400"/>
            <a:ext cx="1524000" cy="1219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38918" name="Rectangle 6"/>
          <p:cNvSpPr>
            <a:spLocks noChangeArrowheads="1"/>
          </p:cNvSpPr>
          <p:nvPr/>
        </p:nvSpPr>
        <p:spPr bwMode="auto">
          <a:xfrm>
            <a:off x="3714750" y="4876800"/>
            <a:ext cx="19050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aphicFrame>
        <p:nvGraphicFramePr>
          <p:cNvPr id="38919" name="Object 11"/>
          <p:cNvGraphicFramePr>
            <a:graphicFrameLocks noChangeAspect="1"/>
          </p:cNvGraphicFramePr>
          <p:nvPr/>
        </p:nvGraphicFramePr>
        <p:xfrm>
          <a:off x="3857625" y="4914900"/>
          <a:ext cx="1571625" cy="1257300"/>
        </p:xfrm>
        <a:graphic>
          <a:graphicData uri="http://schemas.openxmlformats.org/presentationml/2006/ole">
            <mc:AlternateContent xmlns:mc="http://schemas.openxmlformats.org/markup-compatibility/2006">
              <mc:Choice xmlns:v="urn:schemas-microsoft-com:vml" Requires="v">
                <p:oleObj spid="_x0000_s39153" name="Equation" r:id="rId5" imgW="838200" imgH="838200" progId="Equation.DSMT4">
                  <p:embed/>
                </p:oleObj>
              </mc:Choice>
              <mc:Fallback>
                <p:oleObj name="Equation" r:id="rId5" imgW="838200" imgH="8382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4914900"/>
                        <a:ext cx="15716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7716600" y="4965480"/>
              <a:ext cx="1482840" cy="1027440"/>
            </p14:xfrm>
          </p:contentPart>
        </mc:Choice>
        <mc:Fallback xmlns="">
          <p:pic>
            <p:nvPicPr>
              <p:cNvPr id="3" name="Ink 2"/>
              <p:cNvPicPr/>
              <p:nvPr/>
            </p:nvPicPr>
            <p:blipFill>
              <a:blip r:embed="rId10"/>
              <a:stretch>
                <a:fillRect/>
              </a:stretch>
            </p:blipFill>
            <p:spPr>
              <a:xfrm>
                <a:off x="7707240" y="4956120"/>
                <a:ext cx="1501560" cy="104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10038600" y="4929840"/>
              <a:ext cx="518400" cy="687960"/>
            </p14:xfrm>
          </p:contentPart>
        </mc:Choice>
        <mc:Fallback xmlns="">
          <p:pic>
            <p:nvPicPr>
              <p:cNvPr id="4" name="Ink 3"/>
              <p:cNvPicPr/>
              <p:nvPr/>
            </p:nvPicPr>
            <p:blipFill>
              <a:blip r:embed="rId12"/>
              <a:stretch>
                <a:fillRect/>
              </a:stretch>
            </p:blipFill>
            <p:spPr>
              <a:xfrm>
                <a:off x="10029240" y="4920480"/>
                <a:ext cx="537120" cy="706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533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53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0" y="274638"/>
            <a:ext cx="8229600" cy="639762"/>
          </a:xfrm>
          <a:solidFill>
            <a:schemeClr val="accent1">
              <a:lumMod val="50000"/>
            </a:schemeClr>
          </a:solidFill>
        </p:spPr>
        <p:txBody>
          <a:bodyPr/>
          <a:lstStyle/>
          <a:p>
            <a:pPr eaLnBrk="1" hangingPunct="1"/>
            <a:r>
              <a:rPr lang="en-US" altLang="en-US" dirty="0" smtClean="0">
                <a:solidFill>
                  <a:srgbClr val="FFFF00"/>
                </a:solidFill>
              </a:rPr>
              <a:t>Direction of Electric Field</a:t>
            </a:r>
          </a:p>
        </p:txBody>
      </p:sp>
      <p:sp>
        <p:nvSpPr>
          <p:cNvPr id="349187" name="Rectangle 3"/>
          <p:cNvSpPr>
            <a:spLocks noGrp="1" noChangeArrowheads="1"/>
          </p:cNvSpPr>
          <p:nvPr>
            <p:ph type="body" sz="half" idx="1"/>
          </p:nvPr>
        </p:nvSpPr>
        <p:spPr>
          <a:xfrm>
            <a:off x="571500" y="1524000"/>
            <a:ext cx="9048750" cy="5181600"/>
          </a:xfrm>
        </p:spPr>
        <p:txBody>
          <a:bodyPr/>
          <a:lstStyle/>
          <a:p>
            <a:pPr eaLnBrk="1" hangingPunct="1"/>
            <a:r>
              <a:rPr lang="en-US" altLang="en-US" smtClean="0"/>
              <a:t>The direction of the </a:t>
            </a:r>
            <a:r>
              <a:rPr lang="en-US" altLang="en-US" smtClean="0">
                <a:solidFill>
                  <a:schemeClr val="hlink"/>
                </a:solidFill>
              </a:rPr>
              <a:t>vector</a:t>
            </a:r>
            <a:r>
              <a:rPr lang="en-US" altLang="en-US" smtClean="0"/>
              <a:t> of electric field is defined as the direction of the electric force that would be exerted on a small </a:t>
            </a:r>
            <a:r>
              <a:rPr lang="en-US" altLang="en-US" smtClean="0">
                <a:solidFill>
                  <a:schemeClr val="hlink"/>
                </a:solidFill>
              </a:rPr>
              <a:t>positive test charge</a:t>
            </a:r>
            <a:r>
              <a:rPr lang="en-US" altLang="en-US" smtClean="0"/>
              <a:t> placed at that point</a:t>
            </a:r>
          </a:p>
          <a:p>
            <a:pPr eaLnBrk="1" hangingPunct="1">
              <a:buFontTx/>
              <a:buNone/>
            </a:pPr>
            <a:endParaRPr lang="en-US" altLang="en-US" smtClean="0"/>
          </a:p>
          <a:p>
            <a:pPr eaLnBrk="1" hangingPunct="1"/>
            <a:r>
              <a:rPr lang="en-US" altLang="en-US" smtClean="0"/>
              <a:t>The electric field produced by a negative charge is directed </a:t>
            </a:r>
            <a:r>
              <a:rPr lang="en-US" altLang="en-US" smtClean="0">
                <a:solidFill>
                  <a:schemeClr val="hlink"/>
                </a:solidFill>
              </a:rPr>
              <a:t>toward</a:t>
            </a:r>
            <a:r>
              <a:rPr lang="en-US" altLang="en-US" smtClean="0"/>
              <a:t> the charge (attraction)</a:t>
            </a:r>
          </a:p>
          <a:p>
            <a:pPr eaLnBrk="1" hangingPunct="1">
              <a:buFontTx/>
              <a:buNone/>
            </a:pPr>
            <a:endParaRPr lang="en-US" altLang="en-US" smtClean="0"/>
          </a:p>
          <a:p>
            <a:pPr eaLnBrk="1" hangingPunct="1"/>
            <a:r>
              <a:rPr lang="en-US" altLang="en-US" smtClean="0"/>
              <a:t>The electric field produced by a positive charge is directed </a:t>
            </a:r>
            <a:r>
              <a:rPr lang="en-US" altLang="en-US" smtClean="0">
                <a:solidFill>
                  <a:schemeClr val="hlink"/>
                </a:solidFill>
              </a:rPr>
              <a:t>away</a:t>
            </a:r>
            <a:r>
              <a:rPr lang="en-US" altLang="en-US" smtClean="0"/>
              <a:t> from the charge (repulsion)</a:t>
            </a:r>
          </a:p>
        </p:txBody>
      </p:sp>
      <p:graphicFrame>
        <p:nvGraphicFramePr>
          <p:cNvPr id="349188" name="Object 4"/>
          <p:cNvGraphicFramePr>
            <a:graphicFrameLocks noChangeAspect="1"/>
          </p:cNvGraphicFramePr>
          <p:nvPr/>
        </p:nvGraphicFramePr>
        <p:xfrm>
          <a:off x="9354348" y="0"/>
          <a:ext cx="2075656" cy="3429000"/>
        </p:xfrm>
        <a:graphic>
          <a:graphicData uri="http://schemas.openxmlformats.org/presentationml/2006/ole">
            <mc:AlternateContent xmlns:mc="http://schemas.openxmlformats.org/markup-compatibility/2006">
              <mc:Choice xmlns:v="urn:schemas-microsoft-com:vml" Requires="v">
                <p:oleObj spid="_x0000_s40174" name="Photo Editor Photo" r:id="rId3" imgW="3505689" imgH="7228571" progId="MSPhotoEd.3">
                  <p:embed/>
                </p:oleObj>
              </mc:Choice>
              <mc:Fallback>
                <p:oleObj name="Photo Editor Photo" r:id="rId3" imgW="3505689"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48" y="0"/>
                        <a:ext cx="207565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89" name="Object 5"/>
          <p:cNvGraphicFramePr>
            <a:graphicFrameLocks noChangeAspect="1"/>
          </p:cNvGraphicFramePr>
          <p:nvPr/>
        </p:nvGraphicFramePr>
        <p:xfrm>
          <a:off x="9328547" y="3657600"/>
          <a:ext cx="2101453" cy="3200400"/>
        </p:xfrm>
        <a:graphic>
          <a:graphicData uri="http://schemas.openxmlformats.org/presentationml/2006/ole">
            <mc:AlternateContent xmlns:mc="http://schemas.openxmlformats.org/markup-compatibility/2006">
              <mc:Choice xmlns:v="urn:schemas-microsoft-com:vml" Requires="v">
                <p:oleObj spid="_x0000_s40175" name="Photo Editor Photo" r:id="rId5" imgW="3801006" imgH="7228571" progId="MSPhotoEd.3">
                  <p:embed/>
                </p:oleObj>
              </mc:Choice>
              <mc:Fallback>
                <p:oleObj name="Photo Editor Photo" r:id="rId5" imgW="3801006" imgH="7228571"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8547" y="3657600"/>
                        <a:ext cx="210145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9663480" y="169560"/>
              <a:ext cx="777600" cy="4956840"/>
            </p14:xfrm>
          </p:contentPart>
        </mc:Choice>
        <mc:Fallback xmlns="">
          <p:pic>
            <p:nvPicPr>
              <p:cNvPr id="2" name="Ink 1"/>
              <p:cNvPicPr/>
              <p:nvPr/>
            </p:nvPicPr>
            <p:blipFill>
              <a:blip r:embed="rId8"/>
              <a:stretch>
                <a:fillRect/>
              </a:stretch>
            </p:blipFill>
            <p:spPr>
              <a:xfrm>
                <a:off x="9654120" y="160200"/>
                <a:ext cx="796320" cy="497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2322000" y="196560"/>
              <a:ext cx="8101080" cy="4894200"/>
            </p14:xfrm>
          </p:contentPart>
        </mc:Choice>
        <mc:Fallback xmlns="">
          <p:pic>
            <p:nvPicPr>
              <p:cNvPr id="3" name="Ink 2"/>
              <p:cNvPicPr/>
              <p:nvPr/>
            </p:nvPicPr>
            <p:blipFill>
              <a:blip r:embed="rId10"/>
              <a:stretch>
                <a:fillRect/>
              </a:stretch>
            </p:blipFill>
            <p:spPr>
              <a:xfrm>
                <a:off x="2312640" y="187200"/>
                <a:ext cx="8119800" cy="491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5742720" y="723240"/>
              <a:ext cx="5037480" cy="4474800"/>
            </p14:xfrm>
          </p:contentPart>
        </mc:Choice>
        <mc:Fallback xmlns="">
          <p:pic>
            <p:nvPicPr>
              <p:cNvPr id="4" name="Ink 3"/>
              <p:cNvPicPr/>
              <p:nvPr/>
            </p:nvPicPr>
            <p:blipFill>
              <a:blip r:embed="rId12"/>
              <a:stretch>
                <a:fillRect/>
              </a:stretch>
            </p:blipFill>
            <p:spPr>
              <a:xfrm>
                <a:off x="5733360" y="713880"/>
                <a:ext cx="5056200" cy="4493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1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91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9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19200" y="274638"/>
            <a:ext cx="9639300" cy="1020762"/>
          </a:xfrm>
          <a:solidFill>
            <a:schemeClr val="accent1">
              <a:lumMod val="50000"/>
            </a:schemeClr>
          </a:solidFill>
        </p:spPr>
        <p:txBody>
          <a:bodyPr/>
          <a:lstStyle/>
          <a:p>
            <a:pPr eaLnBrk="1" hangingPunct="1"/>
            <a:r>
              <a:rPr lang="en-US" altLang="en-US" dirty="0" smtClean="0">
                <a:solidFill>
                  <a:srgbClr val="FFFF00"/>
                </a:solidFill>
              </a:rPr>
              <a:t>Properties of Electric Charges</a:t>
            </a:r>
          </a:p>
        </p:txBody>
      </p:sp>
      <p:sp>
        <p:nvSpPr>
          <p:cNvPr id="135171" name="Rectangle 3"/>
          <p:cNvSpPr>
            <a:spLocks noGrp="1" noChangeArrowheads="1"/>
          </p:cNvSpPr>
          <p:nvPr>
            <p:ph idx="1"/>
          </p:nvPr>
        </p:nvSpPr>
        <p:spPr>
          <a:xfrm>
            <a:off x="571500" y="1600200"/>
            <a:ext cx="10287000" cy="5105400"/>
          </a:xfrm>
        </p:spPr>
        <p:txBody>
          <a:bodyPr/>
          <a:lstStyle/>
          <a:p>
            <a:pPr eaLnBrk="1" hangingPunct="1"/>
            <a:r>
              <a:rPr lang="en-US" altLang="en-US" b="0" dirty="0" smtClean="0"/>
              <a:t>Electric charge is always </a:t>
            </a:r>
            <a:r>
              <a:rPr lang="en-US" altLang="en-US" b="0" dirty="0" smtClean="0">
                <a:solidFill>
                  <a:schemeClr val="hlink"/>
                </a:solidFill>
              </a:rPr>
              <a:t>conserved </a:t>
            </a:r>
            <a:r>
              <a:rPr lang="en-US" altLang="en-US" b="0" dirty="0" smtClean="0"/>
              <a:t>(not created, only exchanged)</a:t>
            </a:r>
          </a:p>
          <a:p>
            <a:pPr eaLnBrk="1" hangingPunct="1">
              <a:buFontTx/>
              <a:buNone/>
            </a:pPr>
            <a:endParaRPr lang="en-US" altLang="en-US" b="0" dirty="0" smtClean="0"/>
          </a:p>
          <a:p>
            <a:pPr eaLnBrk="1" hangingPunct="1"/>
            <a:r>
              <a:rPr lang="en-US" altLang="en-US" b="0" dirty="0" smtClean="0"/>
              <a:t>Objects become charged because </a:t>
            </a:r>
            <a:r>
              <a:rPr lang="en-US" altLang="en-US" b="0" dirty="0" smtClean="0">
                <a:solidFill>
                  <a:schemeClr val="hlink"/>
                </a:solidFill>
              </a:rPr>
              <a:t>negative</a:t>
            </a:r>
            <a:r>
              <a:rPr lang="en-US" altLang="en-US" b="0" dirty="0" smtClean="0"/>
              <a:t> charge (electrons) is transferred from one object to another.</a:t>
            </a:r>
          </a:p>
          <a:p>
            <a:pPr eaLnBrk="1" hangingPunct="1"/>
            <a:r>
              <a:rPr lang="en-US" altLang="en-US" b="0" dirty="0" smtClean="0"/>
              <a:t>The </a:t>
            </a:r>
            <a:r>
              <a:rPr lang="en-US" altLang="en-US" b="0" dirty="0"/>
              <a:t>charge of the proton </a:t>
            </a:r>
            <a:r>
              <a:rPr lang="en-US" altLang="en-US" b="0" dirty="0" smtClean="0"/>
              <a:t>is </a:t>
            </a:r>
            <a:r>
              <a:rPr lang="en-US" altLang="en-US" b="0" i="1" dirty="0" smtClean="0"/>
              <a:t>e</a:t>
            </a:r>
            <a:r>
              <a:rPr lang="en-US" altLang="en-US" b="0" dirty="0" smtClean="0"/>
              <a:t> </a:t>
            </a:r>
            <a:r>
              <a:rPr lang="en-US" altLang="en-US" b="0" dirty="0"/>
              <a:t>and that </a:t>
            </a:r>
            <a:r>
              <a:rPr lang="en-US" altLang="en-US" b="0" dirty="0" smtClean="0"/>
              <a:t>of the electron </a:t>
            </a:r>
            <a:r>
              <a:rPr lang="en-US" altLang="en-US" b="0" i="1" dirty="0" smtClean="0"/>
              <a:t>-e</a:t>
            </a:r>
            <a:r>
              <a:rPr lang="en-US" altLang="en-US" b="0" dirty="0" smtClean="0"/>
              <a:t> </a:t>
            </a:r>
            <a:r>
              <a:rPr lang="en-US" altLang="en-US" b="0" dirty="0"/>
              <a:t>is </a:t>
            </a:r>
            <a:r>
              <a:rPr lang="en-US" altLang="en-US" b="0" dirty="0" smtClean="0"/>
              <a:t>where </a:t>
            </a:r>
            <a:r>
              <a:rPr lang="en-US" altLang="en-US" b="0" i="1" dirty="0" smtClean="0"/>
              <a:t>e</a:t>
            </a:r>
            <a:r>
              <a:rPr lang="en-US" altLang="en-US" b="0" dirty="0" smtClean="0"/>
              <a:t> </a:t>
            </a:r>
            <a:r>
              <a:rPr lang="en-US" altLang="en-US" b="0" dirty="0"/>
              <a:t>is called the </a:t>
            </a:r>
            <a:r>
              <a:rPr lang="en-US" altLang="en-US" i="1" dirty="0"/>
              <a:t>fundamental unit of charge</a:t>
            </a:r>
            <a:r>
              <a:rPr lang="en-US" altLang="en-US" b="0" dirty="0"/>
              <a:t>.</a:t>
            </a:r>
          </a:p>
          <a:p>
            <a:pPr eaLnBrk="1" hangingPunct="1"/>
            <a:r>
              <a:rPr lang="en-US" altLang="en-US" b="0" dirty="0"/>
              <a:t>The charge </a:t>
            </a:r>
            <a:r>
              <a:rPr lang="en-US" altLang="en-US" b="0" dirty="0" smtClean="0"/>
              <a:t>of an </a:t>
            </a:r>
            <a:r>
              <a:rPr lang="en-US" altLang="en-US" b="0" dirty="0"/>
              <a:t>electron or proton is an intrinsic property of the particle, just as mass and </a:t>
            </a:r>
            <a:r>
              <a:rPr lang="en-US" altLang="en-US" b="0" dirty="0" smtClean="0"/>
              <a:t>spin are </a:t>
            </a:r>
            <a:r>
              <a:rPr lang="en-US" altLang="en-US" b="0" dirty="0"/>
              <a:t>intrinsic properties of these particles.</a:t>
            </a:r>
            <a:endParaRPr lang="en-US" altLang="en-US" b="0" dirty="0" smtClean="0"/>
          </a:p>
          <a:p>
            <a:pPr eaLnBrk="1" hangingPunct="1">
              <a:buFontTx/>
              <a:buNone/>
            </a:pPr>
            <a:endParaRPr lang="en-US" altLang="en-US" b="0" dirty="0" smtClean="0"/>
          </a:p>
          <a:p>
            <a:pPr eaLnBrk="1" hangingPunct="1">
              <a:buFontTx/>
              <a:buNone/>
            </a:pPr>
            <a:endParaRPr lang="en-US" altLang="en-US" b="0" dirty="0" smtClean="0"/>
          </a:p>
          <a:p>
            <a:pPr eaLnBrk="1" hangingPunct="1"/>
            <a:r>
              <a:rPr lang="en-US" altLang="en-US" b="0" dirty="0" smtClean="0"/>
              <a:t>The SI unit of charge is the </a:t>
            </a:r>
            <a:r>
              <a:rPr lang="en-US" altLang="en-US" b="0" dirty="0" smtClean="0">
                <a:solidFill>
                  <a:srgbClr val="FF0000"/>
                </a:solidFill>
              </a:rPr>
              <a:t>Coulomb</a:t>
            </a:r>
            <a:r>
              <a:rPr lang="en-US" altLang="en-US" b="0" dirty="0" smtClean="0"/>
              <a:t> (C)</a:t>
            </a:r>
          </a:p>
          <a:p>
            <a:pPr eaLnBrk="1" hangingPunct="1">
              <a:buFontTx/>
              <a:buNone/>
            </a:pPr>
            <a:endParaRPr lang="en-US" altLang="en-US" b="0" dirty="0" smtClean="0"/>
          </a:p>
          <a:p>
            <a:pPr algn="ctr" eaLnBrk="1" hangingPunct="1">
              <a:buFontTx/>
              <a:buNone/>
            </a:pPr>
            <a:r>
              <a:rPr lang="en-US" altLang="en-US" dirty="0" smtClean="0"/>
              <a:t>e = 1.6 x 10</a:t>
            </a:r>
            <a:r>
              <a:rPr lang="en-US" altLang="en-US" baseline="30000" dirty="0" smtClean="0"/>
              <a:t>-19</a:t>
            </a:r>
            <a:r>
              <a:rPr lang="en-US" altLang="en-US" dirty="0" smtClean="0"/>
              <a:t> C</a:t>
            </a:r>
          </a:p>
        </p:txBody>
      </p:sp>
      <p:sp>
        <p:nvSpPr>
          <p:cNvPr id="135175" name="Rectangle 7"/>
          <p:cNvSpPr>
            <a:spLocks noChangeArrowheads="1"/>
          </p:cNvSpPr>
          <p:nvPr/>
        </p:nvSpPr>
        <p:spPr bwMode="auto">
          <a:xfrm>
            <a:off x="3905250" y="5867400"/>
            <a:ext cx="3810000"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pSp>
        <p:nvGrpSpPr>
          <p:cNvPr id="135180" name="Group 12"/>
          <p:cNvGrpSpPr>
            <a:grpSpLocks/>
          </p:cNvGrpSpPr>
          <p:nvPr/>
        </p:nvGrpSpPr>
        <p:grpSpPr bwMode="auto">
          <a:xfrm>
            <a:off x="8877300" y="4648200"/>
            <a:ext cx="2095500" cy="2071272"/>
            <a:chOff x="4512" y="2592"/>
            <a:chExt cx="1248" cy="1744"/>
          </a:xfrm>
        </p:grpSpPr>
        <p:graphicFrame>
          <p:nvGraphicFramePr>
            <p:cNvPr id="18438" name="Object 10"/>
            <p:cNvGraphicFramePr>
              <a:graphicFrameLocks noChangeAspect="1"/>
            </p:cNvGraphicFramePr>
            <p:nvPr>
              <p:extLst>
                <p:ext uri="{D42A27DB-BD31-4B8C-83A1-F6EECF244321}">
                  <p14:modId xmlns:p14="http://schemas.microsoft.com/office/powerpoint/2010/main" val="3537700180"/>
                </p:ext>
              </p:extLst>
            </p:nvPr>
          </p:nvGraphicFramePr>
          <p:xfrm>
            <a:off x="4989" y="2592"/>
            <a:ext cx="771" cy="1200"/>
          </p:xfrm>
          <a:graphic>
            <a:graphicData uri="http://schemas.openxmlformats.org/presentationml/2006/ole">
              <mc:AlternateContent xmlns:mc="http://schemas.openxmlformats.org/markup-compatibility/2006">
                <mc:Choice xmlns:v="urn:schemas-microsoft-com:vml" Requires="v">
                  <p:oleObj spid="_x0000_s18556" name="Photo Editor Photo" r:id="rId3" imgW="4648849" imgH="7228571" progId="MSPhotoEd.3">
                    <p:embed/>
                  </p:oleObj>
                </mc:Choice>
                <mc:Fallback>
                  <p:oleObj name="Photo Editor Photo" r:id="rId3" imgW="4648849" imgH="7228571" progId="MSPhotoEd.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 y="2592"/>
                          <a:ext cx="771"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Text Box 11"/>
            <p:cNvSpPr txBox="1">
              <a:spLocks noChangeArrowheads="1"/>
            </p:cNvSpPr>
            <p:nvPr/>
          </p:nvSpPr>
          <p:spPr bwMode="auto">
            <a:xfrm>
              <a:off x="4512" y="3792"/>
              <a:ext cx="1248"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spcBef>
                  <a:spcPct val="50000"/>
                </a:spcBef>
                <a:buFontTx/>
                <a:buNone/>
              </a:pPr>
              <a:r>
                <a:rPr lang="en-US" altLang="en-US" sz="1800" b="0"/>
                <a:t>Charles Coulomb 1736 – 1806</a:t>
              </a:r>
            </a:p>
          </p:txBody>
        </p:sp>
      </p:gr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153400" y="4152600"/>
              <a:ext cx="5064120" cy="45000"/>
            </p14:xfrm>
          </p:contentPart>
        </mc:Choice>
        <mc:Fallback xmlns="">
          <p:pic>
            <p:nvPicPr>
              <p:cNvPr id="4" name="Ink 3"/>
              <p:cNvPicPr/>
              <p:nvPr/>
            </p:nvPicPr>
            <p:blipFill>
              <a:blip r:embed="rId6"/>
              <a:stretch>
                <a:fillRect/>
              </a:stretch>
            </p:blipFill>
            <p:spPr>
              <a:xfrm>
                <a:off x="5144040" y="4143240"/>
                <a:ext cx="5082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197520" y="3250800"/>
              <a:ext cx="7064640" cy="1902600"/>
            </p14:xfrm>
          </p:contentPart>
        </mc:Choice>
        <mc:Fallback xmlns="">
          <p:pic>
            <p:nvPicPr>
              <p:cNvPr id="6" name="Ink 5"/>
              <p:cNvPicPr/>
              <p:nvPr/>
            </p:nvPicPr>
            <p:blipFill>
              <a:blip r:embed="rId8"/>
              <a:stretch>
                <a:fillRect/>
              </a:stretch>
            </p:blipFill>
            <p:spPr>
              <a:xfrm>
                <a:off x="3188160" y="3241440"/>
                <a:ext cx="7083360" cy="1921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51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5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10" descr="20_09_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908478"/>
            <a:ext cx="36195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a:xfrm>
            <a:off x="1371600" y="274638"/>
            <a:ext cx="9486900" cy="715962"/>
          </a:xfrm>
          <a:solidFill>
            <a:schemeClr val="accent1">
              <a:lumMod val="50000"/>
            </a:schemeClr>
          </a:solidFill>
        </p:spPr>
        <p:txBody>
          <a:bodyPr/>
          <a:lstStyle/>
          <a:p>
            <a:pPr eaLnBrk="1" hangingPunct="1"/>
            <a:r>
              <a:rPr lang="en-US" altLang="en-US" dirty="0" smtClean="0">
                <a:solidFill>
                  <a:srgbClr val="FFFF00"/>
                </a:solidFill>
              </a:rPr>
              <a:t>Relationship Between F and E</a:t>
            </a:r>
          </a:p>
        </p:txBody>
      </p:sp>
      <p:sp>
        <p:nvSpPr>
          <p:cNvPr id="358408" name="Rectangle 8"/>
          <p:cNvSpPr>
            <a:spLocks noGrp="1" noChangeArrowheads="1"/>
          </p:cNvSpPr>
          <p:nvPr>
            <p:ph type="body" sz="half" idx="1"/>
          </p:nvPr>
        </p:nvSpPr>
        <p:spPr>
          <a:xfrm>
            <a:off x="571500" y="2057400"/>
            <a:ext cx="10287000" cy="4495800"/>
          </a:xfrm>
          <a:noFill/>
        </p:spPr>
        <p:txBody>
          <a:bodyPr/>
          <a:lstStyle/>
          <a:p>
            <a:pPr eaLnBrk="1" hangingPunct="1"/>
            <a:r>
              <a:rPr lang="en-US" altLang="en-US" smtClean="0"/>
              <a:t>If q is positive, the force and the field are in the same direction; if q is negative, the force and the field are in opposite directions</a:t>
            </a:r>
          </a:p>
          <a:p>
            <a:pPr eaLnBrk="1" hangingPunct="1">
              <a:buFontTx/>
              <a:buNone/>
            </a:pPr>
            <a:endParaRPr lang="en-US" altLang="en-US" smtClean="0"/>
          </a:p>
          <a:p>
            <a:pPr eaLnBrk="1" hangingPunct="1"/>
            <a:r>
              <a:rPr lang="en-US" altLang="en-US" smtClean="0"/>
              <a:t>Coulomb’s law, between the source and test point charges, can be expressed as</a:t>
            </a:r>
          </a:p>
          <a:p>
            <a:pPr eaLnBrk="1" hangingPunct="1">
              <a:buFontTx/>
              <a:buNone/>
            </a:pPr>
            <a:endParaRPr lang="en-US" altLang="en-US" smtClean="0"/>
          </a:p>
          <a:p>
            <a:pPr eaLnBrk="1" hangingPunct="1">
              <a:buFontTx/>
              <a:buNone/>
            </a:pPr>
            <a:endParaRPr lang="en-US" altLang="en-US" smtClean="0"/>
          </a:p>
          <a:p>
            <a:pPr eaLnBrk="1" hangingPunct="1"/>
            <a:r>
              <a:rPr lang="en-US" altLang="en-US" smtClean="0"/>
              <a:t>Then</a:t>
            </a:r>
          </a:p>
          <a:p>
            <a:pPr eaLnBrk="1" hangingPunct="1"/>
            <a:endParaRPr lang="en-US" altLang="en-US" smtClean="0"/>
          </a:p>
        </p:txBody>
      </p:sp>
      <p:graphicFrame>
        <p:nvGraphicFramePr>
          <p:cNvPr id="358410" name="Object 10"/>
          <p:cNvGraphicFramePr>
            <a:graphicFrameLocks noChangeAspect="1"/>
          </p:cNvGraphicFramePr>
          <p:nvPr/>
        </p:nvGraphicFramePr>
        <p:xfrm>
          <a:off x="8409814" y="3657653"/>
          <a:ext cx="3020219" cy="1154113"/>
        </p:xfrm>
        <a:graphic>
          <a:graphicData uri="http://schemas.openxmlformats.org/presentationml/2006/ole">
            <mc:AlternateContent xmlns:mc="http://schemas.openxmlformats.org/markup-compatibility/2006">
              <mc:Choice xmlns:v="urn:schemas-microsoft-com:vml" Requires="v">
                <p:oleObj spid="_x0000_s41323" name="Equation" r:id="rId4" imgW="850531" imgH="406224" progId="Equation.DSMT4">
                  <p:embed/>
                </p:oleObj>
              </mc:Choice>
              <mc:Fallback>
                <p:oleObj name="Equation" r:id="rId4" imgW="850531" imgH="406224"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9814" y="3657653"/>
                        <a:ext cx="3020219"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11" name="Object 11"/>
          <p:cNvGraphicFramePr>
            <a:graphicFrameLocks noChangeAspect="1"/>
          </p:cNvGraphicFramePr>
          <p:nvPr/>
        </p:nvGraphicFramePr>
        <p:xfrm>
          <a:off x="857254" y="5383213"/>
          <a:ext cx="3321844" cy="1198562"/>
        </p:xfrm>
        <a:graphic>
          <a:graphicData uri="http://schemas.openxmlformats.org/presentationml/2006/ole">
            <mc:AlternateContent xmlns:mc="http://schemas.openxmlformats.org/markup-compatibility/2006">
              <mc:Choice xmlns:v="urn:schemas-microsoft-com:vml" Requires="v">
                <p:oleObj spid="_x0000_s41324" name="Equation" r:id="rId6" imgW="1040948" imgH="469696" progId="Equation.DSMT4">
                  <p:embed/>
                </p:oleObj>
              </mc:Choice>
              <mc:Fallback>
                <p:oleObj name="Equation" r:id="rId6" imgW="1040948" imgH="469696"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54" y="5383213"/>
                        <a:ext cx="3321844"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nvGraphicFramePr>
        <p:xfrm>
          <a:off x="4254500" y="1219200"/>
          <a:ext cx="2222500" cy="762000"/>
        </p:xfrm>
        <a:graphic>
          <a:graphicData uri="http://schemas.openxmlformats.org/presentationml/2006/ole">
            <mc:AlternateContent xmlns:mc="http://schemas.openxmlformats.org/markup-compatibility/2006">
              <mc:Choice xmlns:v="urn:schemas-microsoft-com:vml" Requires="v">
                <p:oleObj spid="_x0000_s41325" name="Equation" r:id="rId8" imgW="977900" imgH="419100" progId="Equation.DSMT4">
                  <p:embed/>
                </p:oleObj>
              </mc:Choice>
              <mc:Fallback>
                <p:oleObj name="Equation" r:id="rId8" imgW="977900" imgH="4191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4500" y="1219200"/>
                        <a:ext cx="222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733120" y="1098360"/>
              <a:ext cx="7029000" cy="5448240"/>
            </p14:xfrm>
          </p:contentPart>
        </mc:Choice>
        <mc:Fallback xmlns="">
          <p:pic>
            <p:nvPicPr>
              <p:cNvPr id="3" name="Ink 2"/>
              <p:cNvPicPr/>
              <p:nvPr/>
            </p:nvPicPr>
            <p:blipFill>
              <a:blip r:embed="rId11"/>
              <a:stretch>
                <a:fillRect/>
              </a:stretch>
            </p:blipFill>
            <p:spPr>
              <a:xfrm>
                <a:off x="2723760" y="1089000"/>
                <a:ext cx="7047720" cy="5466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2800" dirty="0" smtClean="0">
                <a:solidFill>
                  <a:srgbClr val="FFFF00"/>
                </a:solidFill>
                <a:latin typeface="Times New Roman" panose="02020603050405020304" pitchFamily="18" charset="0"/>
                <a:cs typeface="Times New Roman" panose="02020603050405020304" pitchFamily="18" charset="0"/>
              </a:rPr>
              <a:t>Electric Field, Vector Form</a:t>
            </a:r>
          </a:p>
        </p:txBody>
      </p:sp>
      <p:sp>
        <p:nvSpPr>
          <p:cNvPr id="9221" name="Rectangle 3"/>
          <p:cNvSpPr>
            <a:spLocks noGrp="1" noChangeArrowheads="1"/>
          </p:cNvSpPr>
          <p:nvPr>
            <p:ph idx="1"/>
          </p:nvPr>
        </p:nvSpPr>
        <p:spPr/>
        <p:txBody>
          <a:bodyPr/>
          <a:lstStyle/>
          <a:p>
            <a:pPr marL="0" indent="0" eaLnBrk="1" hangingPunct="1"/>
            <a:r>
              <a:rPr lang="en-US" sz="2800" dirty="0" smtClean="0">
                <a:latin typeface="Times New Roman" panose="02020603050405020304" pitchFamily="18" charset="0"/>
                <a:cs typeface="Times New Roman" panose="02020603050405020304" pitchFamily="18" charset="0"/>
              </a:rPr>
              <a:t>Remember Coulomb’s law, between the source and test charges, can be expressed as </a:t>
            </a:r>
          </a:p>
          <a:p>
            <a:pPr marL="0" indent="0" eaLnBrk="1" hangingPunct="1"/>
            <a:endParaRPr lang="en-US" sz="2800" dirty="0" smtClean="0">
              <a:latin typeface="Times New Roman" panose="02020603050405020304" pitchFamily="18" charset="0"/>
              <a:cs typeface="Times New Roman" panose="02020603050405020304" pitchFamily="18" charset="0"/>
            </a:endParaRPr>
          </a:p>
          <a:p>
            <a:pPr marL="0" indent="0" eaLnBrk="1" hangingPunct="1"/>
            <a:endParaRPr lang="en-US" sz="2800" dirty="0" smtClean="0">
              <a:latin typeface="Times New Roman" panose="02020603050405020304" pitchFamily="18" charset="0"/>
              <a:cs typeface="Times New Roman" panose="02020603050405020304" pitchFamily="18" charset="0"/>
            </a:endParaRPr>
          </a:p>
          <a:p>
            <a:pPr marL="0" indent="0" eaLnBrk="1" hangingPunct="1"/>
            <a:r>
              <a:rPr lang="en-US" sz="2800" dirty="0" smtClean="0">
                <a:latin typeface="Times New Roman" panose="02020603050405020304" pitchFamily="18" charset="0"/>
                <a:cs typeface="Times New Roman" panose="02020603050405020304" pitchFamily="18" charset="0"/>
              </a:rPr>
              <a:t>Then, the electric field will be </a:t>
            </a:r>
          </a:p>
        </p:txBody>
      </p:sp>
      <p:graphicFrame>
        <p:nvGraphicFramePr>
          <p:cNvPr id="9218" name="Object 4"/>
          <p:cNvGraphicFramePr>
            <a:graphicFrameLocks noChangeAspect="1"/>
          </p:cNvGraphicFramePr>
          <p:nvPr>
            <p:extLst>
              <p:ext uri="{D42A27DB-BD31-4B8C-83A1-F6EECF244321}">
                <p14:modId xmlns:p14="http://schemas.microsoft.com/office/powerpoint/2010/main" val="2580756840"/>
              </p:ext>
            </p:extLst>
          </p:nvPr>
        </p:nvGraphicFramePr>
        <p:xfrm>
          <a:off x="2123049" y="2286000"/>
          <a:ext cx="2343150" cy="895910"/>
        </p:xfrm>
        <a:graphic>
          <a:graphicData uri="http://schemas.openxmlformats.org/presentationml/2006/ole">
            <mc:AlternateContent xmlns:mc="http://schemas.openxmlformats.org/markup-compatibility/2006">
              <mc:Choice xmlns:v="urn:schemas-microsoft-com:vml" Requires="v">
                <p:oleObj spid="_x0000_s105587" name="Equation" r:id="rId4" imgW="850680" imgH="406080" progId="Equation.DSMT4">
                  <p:embed/>
                </p:oleObj>
              </mc:Choice>
              <mc:Fallback>
                <p:oleObj name="Equation" r:id="rId4" imgW="85068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049" y="2286000"/>
                        <a:ext cx="2343150" cy="895910"/>
                      </a:xfrm>
                      <a:prstGeom prst="rect">
                        <a:avLst/>
                      </a:prstGeom>
                      <a:noFill/>
                      <a:extLst/>
                    </p:spPr>
                  </p:pic>
                </p:oleObj>
              </mc:Fallback>
            </mc:AlternateContent>
          </a:graphicData>
        </a:graphic>
      </p:graphicFrame>
      <p:graphicFrame>
        <p:nvGraphicFramePr>
          <p:cNvPr id="9219" name="Object 5"/>
          <p:cNvGraphicFramePr>
            <a:graphicFrameLocks noChangeAspect="1"/>
          </p:cNvGraphicFramePr>
          <p:nvPr>
            <p:extLst>
              <p:ext uri="{D42A27DB-BD31-4B8C-83A1-F6EECF244321}">
                <p14:modId xmlns:p14="http://schemas.microsoft.com/office/powerpoint/2010/main" val="2140547275"/>
              </p:ext>
            </p:extLst>
          </p:nvPr>
        </p:nvGraphicFramePr>
        <p:xfrm>
          <a:off x="1143000" y="3945256"/>
          <a:ext cx="3505200" cy="1264920"/>
        </p:xfrm>
        <a:graphic>
          <a:graphicData uri="http://schemas.openxmlformats.org/presentationml/2006/ole">
            <mc:AlternateContent xmlns:mc="http://schemas.openxmlformats.org/markup-compatibility/2006">
              <mc:Choice xmlns:v="urn:schemas-microsoft-com:vml" Requires="v">
                <p:oleObj spid="_x0000_s105588" name="Equation" r:id="rId6" imgW="1041120" imgH="469800" progId="Equation.DSMT4">
                  <p:embed/>
                </p:oleObj>
              </mc:Choice>
              <mc:Fallback>
                <p:oleObj name="Equation" r:id="rId6" imgW="1041120" imgH="46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945256"/>
                        <a:ext cx="3505200" cy="1264920"/>
                      </a:xfrm>
                      <a:prstGeom prst="rect">
                        <a:avLst/>
                      </a:prstGeom>
                      <a:noFill/>
                      <a:extLst/>
                    </p:spPr>
                  </p:pic>
                </p:oleObj>
              </mc:Fallback>
            </mc:AlternateContent>
          </a:graphicData>
        </a:graphic>
      </p:graphicFrame>
      <p:sp>
        <p:nvSpPr>
          <p:cNvPr id="9222"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23.4</a:t>
            </a:r>
          </a:p>
        </p:txBody>
      </p:sp>
      <p:pic>
        <p:nvPicPr>
          <p:cNvPr id="1054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8310" y="2514600"/>
            <a:ext cx="4763490" cy="3004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8439840" y="3411360"/>
              <a:ext cx="45000" cy="72000"/>
            </p14:xfrm>
          </p:contentPart>
        </mc:Choice>
        <mc:Fallback xmlns="">
          <p:pic>
            <p:nvPicPr>
              <p:cNvPr id="2" name="Ink 1"/>
              <p:cNvPicPr/>
              <p:nvPr/>
            </p:nvPicPr>
            <p:blipFill>
              <a:blip r:embed="rId10"/>
              <a:stretch>
                <a:fillRect/>
              </a:stretch>
            </p:blipFill>
            <p:spPr>
              <a:xfrm>
                <a:off x="8430480" y="3402000"/>
                <a:ext cx="637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3125880" y="3429360"/>
              <a:ext cx="5367960" cy="1875960"/>
            </p14:xfrm>
          </p:contentPart>
        </mc:Choice>
        <mc:Fallback xmlns="">
          <p:pic>
            <p:nvPicPr>
              <p:cNvPr id="3" name="Ink 2"/>
              <p:cNvPicPr/>
              <p:nvPr/>
            </p:nvPicPr>
            <p:blipFill>
              <a:blip r:embed="rId12"/>
              <a:stretch>
                <a:fillRect/>
              </a:stretch>
            </p:blipFill>
            <p:spPr>
              <a:xfrm>
                <a:off x="3116520" y="3420000"/>
                <a:ext cx="5386680" cy="1894680"/>
              </a:xfrm>
              <a:prstGeom prst="rect">
                <a:avLst/>
              </a:prstGeom>
            </p:spPr>
          </p:pic>
        </mc:Fallback>
      </mc:AlternateContent>
    </p:spTree>
    <p:extLst>
      <p:ext uri="{BB962C8B-B14F-4D97-AF65-F5344CB8AC3E}">
        <p14:creationId xmlns:p14="http://schemas.microsoft.com/office/powerpoint/2010/main" val="7109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295400" y="274638"/>
            <a:ext cx="9563100" cy="715962"/>
          </a:xfrm>
          <a:solidFill>
            <a:schemeClr val="accent1">
              <a:lumMod val="50000"/>
            </a:schemeClr>
          </a:solidFill>
        </p:spPr>
        <p:txBody>
          <a:bodyPr/>
          <a:lstStyle/>
          <a:p>
            <a:pPr eaLnBrk="1" hangingPunct="1"/>
            <a:r>
              <a:rPr lang="en-US" altLang="en-US" dirty="0" smtClean="0">
                <a:solidFill>
                  <a:srgbClr val="FFFF00"/>
                </a:solidFill>
              </a:rPr>
              <a:t>Superposition of Electric Fields</a:t>
            </a:r>
          </a:p>
        </p:txBody>
      </p:sp>
      <p:sp>
        <p:nvSpPr>
          <p:cNvPr id="359427" name="Rectangle 3"/>
          <p:cNvSpPr>
            <a:spLocks noGrp="1" noChangeArrowheads="1"/>
          </p:cNvSpPr>
          <p:nvPr>
            <p:ph type="body" sz="half" idx="1"/>
          </p:nvPr>
        </p:nvSpPr>
        <p:spPr>
          <a:xfrm>
            <a:off x="571500" y="1295400"/>
            <a:ext cx="8477250" cy="4495800"/>
          </a:xfrm>
          <a:noFill/>
        </p:spPr>
        <p:txBody>
          <a:bodyPr/>
          <a:lstStyle/>
          <a:p>
            <a:pPr eaLnBrk="1" hangingPunct="1"/>
            <a:r>
              <a:rPr lang="en-US" altLang="en-US" dirty="0" smtClean="0"/>
              <a:t>At any point P, the total electric field due to a group of source charges equals the vector sum of the electric fields of all the charges</a:t>
            </a:r>
          </a:p>
        </p:txBody>
      </p:sp>
      <p:graphicFrame>
        <p:nvGraphicFramePr>
          <p:cNvPr id="2" name="Object 1"/>
          <p:cNvGraphicFramePr>
            <a:graphicFrameLocks noChangeAspect="1"/>
          </p:cNvGraphicFramePr>
          <p:nvPr>
            <p:extLst>
              <p:ext uri="{D42A27DB-BD31-4B8C-83A1-F6EECF244321}">
                <p14:modId xmlns:p14="http://schemas.microsoft.com/office/powerpoint/2010/main" val="2180472931"/>
              </p:ext>
            </p:extLst>
          </p:nvPr>
        </p:nvGraphicFramePr>
        <p:xfrm>
          <a:off x="990600" y="2514600"/>
          <a:ext cx="4619625" cy="1219200"/>
        </p:xfrm>
        <a:graphic>
          <a:graphicData uri="http://schemas.openxmlformats.org/presentationml/2006/ole">
            <mc:AlternateContent xmlns:mc="http://schemas.openxmlformats.org/markup-compatibility/2006">
              <mc:Choice xmlns:v="urn:schemas-microsoft-com:vml" Requires="v">
                <p:oleObj spid="_x0000_s42107" name="Equation" r:id="rId3" imgW="2463800" imgH="812800" progId="Equation.DSMT4">
                  <p:embed/>
                </p:oleObj>
              </mc:Choice>
              <mc:Fallback>
                <p:oleObj name="Equation" r:id="rId3" imgW="2463800" imgH="812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14600"/>
                        <a:ext cx="46196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2032"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362238"/>
            <a:ext cx="3682468" cy="4058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033"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1" y="3581438"/>
            <a:ext cx="2868613" cy="33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956840" y="2161080"/>
              <a:ext cx="866520" cy="464760"/>
            </p14:xfrm>
          </p:contentPart>
        </mc:Choice>
        <mc:Fallback xmlns="">
          <p:pic>
            <p:nvPicPr>
              <p:cNvPr id="3" name="Ink 2"/>
              <p:cNvPicPr/>
              <p:nvPr/>
            </p:nvPicPr>
            <p:blipFill>
              <a:blip r:embed="rId8"/>
              <a:stretch>
                <a:fillRect/>
              </a:stretch>
            </p:blipFill>
            <p:spPr>
              <a:xfrm>
                <a:off x="4947480" y="2151720"/>
                <a:ext cx="885240" cy="483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371600" y="274638"/>
            <a:ext cx="9677400" cy="1020764"/>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pic>
        <p:nvPicPr>
          <p:cNvPr id="430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83" y="1295402"/>
            <a:ext cx="3665141"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43134" name="Equation" r:id="rId5" imgW="114151" imgH="215619" progId="Equation.3">
                  <p:embed/>
                </p:oleObj>
              </mc:Choice>
              <mc:Fallback>
                <p:oleObj name="Equation" r:id="rId5" imgW="114151" imgH="215619"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a:t>
            </a:r>
            <a:r>
              <a:rPr lang="en-US" sz="2400" dirty="0" smtClean="0">
                <a:latin typeface="Times New Roman" panose="02020603050405020304" pitchFamily="18" charset="0"/>
                <a:cs typeface="Times New Roman" panose="02020603050405020304" pitchFamily="18" charset="0"/>
              </a:rPr>
              <a:t>Figure.</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Find the components of the net electric field at </a:t>
            </a:r>
            <a:r>
              <a:rPr lang="en-US" sz="2400" dirty="0" smtClean="0">
                <a:latin typeface="Times New Roman" panose="02020603050405020304" pitchFamily="18" charset="0"/>
                <a:cs typeface="Times New Roman" panose="02020603050405020304" pitchFamily="18" charset="0"/>
              </a:rPr>
              <a:t>the point </a:t>
            </a:r>
            <a:r>
              <a:rPr lang="en-US" sz="2400" dirty="0">
                <a:latin typeface="Times New Roman" panose="02020603050405020304" pitchFamily="18" charset="0"/>
                <a:cs typeface="Times New Roman" panose="02020603050405020304" pitchFamily="18" charset="0"/>
              </a:rPr>
              <a:t>P, which is on the y axis</a:t>
            </a:r>
            <a:r>
              <a:rPr lang="en-US" dirty="0"/>
              <a:t>.</a:t>
            </a:r>
          </a:p>
        </p:txBody>
      </p:sp>
      <p:pic>
        <p:nvPicPr>
          <p:cNvPr id="43026"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052" y="2982131"/>
            <a:ext cx="3625948" cy="129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27"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100" y="3324115"/>
            <a:ext cx="3429000" cy="953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28"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4534958"/>
            <a:ext cx="6553200" cy="1841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563200" y="1794960"/>
              <a:ext cx="8199360" cy="4778280"/>
            </p14:xfrm>
          </p:contentPart>
        </mc:Choice>
        <mc:Fallback xmlns="">
          <p:pic>
            <p:nvPicPr>
              <p:cNvPr id="3" name="Ink 2"/>
              <p:cNvPicPr/>
              <p:nvPr/>
            </p:nvPicPr>
            <p:blipFill>
              <a:blip r:embed="rId11"/>
              <a:stretch>
                <a:fillRect/>
              </a:stretch>
            </p:blipFill>
            <p:spPr>
              <a:xfrm>
                <a:off x="2553840" y="1785600"/>
                <a:ext cx="8218080" cy="479700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95400" y="274638"/>
            <a:ext cx="9753600" cy="868362"/>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pic>
        <p:nvPicPr>
          <p:cNvPr id="430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83" y="1295402"/>
            <a:ext cx="3665141"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82028" name="Equation" r:id="rId5" imgW="114151" imgH="215619" progId="Equation.3">
                  <p:embed/>
                </p:oleObj>
              </mc:Choice>
              <mc:Fallback>
                <p:oleObj name="Equation" r:id="rId5" imgW="114151"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a:t>
            </a:r>
            <a:r>
              <a:rPr lang="en-US" sz="2400" dirty="0" smtClean="0">
                <a:latin typeface="Times New Roman" panose="02020603050405020304" pitchFamily="18" charset="0"/>
                <a:cs typeface="Times New Roman" panose="02020603050405020304" pitchFamily="18" charset="0"/>
              </a:rPr>
              <a:t>Figure.</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Find the components of the net electric field at </a:t>
            </a:r>
            <a:r>
              <a:rPr lang="en-US" sz="2400" dirty="0" smtClean="0">
                <a:latin typeface="Times New Roman" panose="02020603050405020304" pitchFamily="18" charset="0"/>
                <a:cs typeface="Times New Roman" panose="02020603050405020304" pitchFamily="18" charset="0"/>
              </a:rPr>
              <a:t>the point </a:t>
            </a:r>
            <a:r>
              <a:rPr lang="en-US" sz="2400" dirty="0">
                <a:latin typeface="Times New Roman" panose="02020603050405020304" pitchFamily="18" charset="0"/>
                <a:cs typeface="Times New Roman" panose="02020603050405020304" pitchFamily="18" charset="0"/>
              </a:rPr>
              <a:t>P, which is on the y axis</a:t>
            </a:r>
            <a:r>
              <a:rPr lang="en-US" dirty="0"/>
              <a:t>.</a:t>
            </a:r>
          </a:p>
        </p:txBody>
      </p:sp>
      <p:pic>
        <p:nvPicPr>
          <p:cNvPr id="819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124200"/>
            <a:ext cx="698821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009440" y="2982960"/>
              <a:ext cx="9663840" cy="3429720"/>
            </p14:xfrm>
          </p:contentPart>
        </mc:Choice>
        <mc:Fallback xmlns="">
          <p:pic>
            <p:nvPicPr>
              <p:cNvPr id="3" name="Ink 2"/>
              <p:cNvPicPr/>
              <p:nvPr/>
            </p:nvPicPr>
            <p:blipFill>
              <a:blip r:embed="rId9"/>
              <a:stretch>
                <a:fillRect/>
              </a:stretch>
            </p:blipFill>
            <p:spPr>
              <a:xfrm>
                <a:off x="1000080" y="2973600"/>
                <a:ext cx="9682560" cy="344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9011520" y="2241720"/>
              <a:ext cx="2349360" cy="3322440"/>
            </p14:xfrm>
          </p:contentPart>
        </mc:Choice>
        <mc:Fallback xmlns="">
          <p:pic>
            <p:nvPicPr>
              <p:cNvPr id="5" name="Ink 4"/>
              <p:cNvPicPr/>
              <p:nvPr/>
            </p:nvPicPr>
            <p:blipFill>
              <a:blip r:embed="rId11"/>
              <a:stretch>
                <a:fillRect/>
              </a:stretch>
            </p:blipFill>
            <p:spPr>
              <a:xfrm>
                <a:off x="9002160" y="2232360"/>
                <a:ext cx="2368080" cy="3341160"/>
              </a:xfrm>
              <a:prstGeom prst="rect">
                <a:avLst/>
              </a:prstGeom>
            </p:spPr>
          </p:pic>
        </mc:Fallback>
      </mc:AlternateContent>
    </p:spTree>
    <p:extLst>
      <p:ext uri="{BB962C8B-B14F-4D97-AF65-F5344CB8AC3E}">
        <p14:creationId xmlns:p14="http://schemas.microsoft.com/office/powerpoint/2010/main" val="455724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95400" y="274638"/>
            <a:ext cx="9753600" cy="715962"/>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83162"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Figure</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 Evaluate the electric field at point P in the</a:t>
            </a:r>
          </a:p>
          <a:p>
            <a:r>
              <a:rPr lang="en-US" sz="2400" dirty="0">
                <a:latin typeface="Times New Roman" panose="02020603050405020304" pitchFamily="18" charset="0"/>
                <a:cs typeface="Times New Roman" panose="02020603050405020304" pitchFamily="18" charset="0"/>
              </a:rPr>
              <a:t>special case </a:t>
            </a:r>
            <a:r>
              <a:rPr lang="en-US" sz="2400" dirty="0" smtClean="0">
                <a:latin typeface="Times New Roman" panose="02020603050405020304" pitchFamily="18" charset="0"/>
                <a:cs typeface="Times New Roman" panose="02020603050405020304" pitchFamily="18" charset="0"/>
              </a:rPr>
              <a:t>that                 and a = b.</a:t>
            </a:r>
            <a:endParaRPr lang="en-US" sz="2400"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837636096"/>
              </p:ext>
            </p:extLst>
          </p:nvPr>
        </p:nvGraphicFramePr>
        <p:xfrm>
          <a:off x="2438400" y="2438450"/>
          <a:ext cx="1082040" cy="515257"/>
        </p:xfrm>
        <a:graphic>
          <a:graphicData uri="http://schemas.openxmlformats.org/presentationml/2006/ole">
            <mc:AlternateContent xmlns:mc="http://schemas.openxmlformats.org/markup-compatibility/2006">
              <mc:Choice xmlns:v="urn:schemas-microsoft-com:vml" Requires="v">
                <p:oleObj spid="_x0000_s83163" name="Equation" r:id="rId6" imgW="533160" imgH="253800" progId="Equation.3">
                  <p:embed/>
                </p:oleObj>
              </mc:Choice>
              <mc:Fallback>
                <p:oleObj name="Equation" r:id="rId6" imgW="533160" imgH="253800" progId="Equation.3">
                  <p:embed/>
                  <p:pic>
                    <p:nvPicPr>
                      <p:cNvPr id="0" name=""/>
                      <p:cNvPicPr/>
                      <p:nvPr/>
                    </p:nvPicPr>
                    <p:blipFill>
                      <a:blip r:embed="rId7"/>
                      <a:stretch>
                        <a:fillRect/>
                      </a:stretch>
                    </p:blipFill>
                    <p:spPr>
                      <a:xfrm>
                        <a:off x="2438400" y="2438450"/>
                        <a:ext cx="1082040" cy="515257"/>
                      </a:xfrm>
                      <a:prstGeom prst="rect">
                        <a:avLst/>
                      </a:prstGeom>
                    </p:spPr>
                  </p:pic>
                </p:oleObj>
              </mc:Fallback>
            </mc:AlternateContent>
          </a:graphicData>
        </a:graphic>
      </p:graphicFrame>
      <p:pic>
        <p:nvPicPr>
          <p:cNvPr id="8294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128154"/>
            <a:ext cx="6934200" cy="134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4636477"/>
            <a:ext cx="3771900" cy="10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15" y="5791200"/>
            <a:ext cx="5538558" cy="84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9600" y="1430392"/>
            <a:ext cx="2838450" cy="52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1911240" y="2063160"/>
              <a:ext cx="8744040" cy="3858120"/>
            </p14:xfrm>
          </p:contentPart>
        </mc:Choice>
        <mc:Fallback xmlns="">
          <p:pic>
            <p:nvPicPr>
              <p:cNvPr id="4" name="Ink 3"/>
              <p:cNvPicPr/>
              <p:nvPr/>
            </p:nvPicPr>
            <p:blipFill>
              <a:blip r:embed="rId13"/>
              <a:stretch>
                <a:fillRect/>
              </a:stretch>
            </p:blipFill>
            <p:spPr>
              <a:xfrm>
                <a:off x="1901880" y="2053800"/>
                <a:ext cx="8762760" cy="3876840"/>
              </a:xfrm>
              <a:prstGeom prst="rect">
                <a:avLst/>
              </a:prstGeom>
            </p:spPr>
          </p:pic>
        </mc:Fallback>
      </mc:AlternateContent>
    </p:spTree>
    <p:extLst>
      <p:ext uri="{BB962C8B-B14F-4D97-AF65-F5344CB8AC3E}">
        <p14:creationId xmlns:p14="http://schemas.microsoft.com/office/powerpoint/2010/main" val="4331829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447800" y="274638"/>
            <a:ext cx="9601200" cy="944562"/>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84078"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Figure. (C) Find the electric field due to the electric dipole when point P is a distance y </a:t>
            </a:r>
            <a:r>
              <a:rPr lang="en-US" sz="2400" dirty="0" smtClean="0">
                <a:latin typeface="Garamond"/>
                <a:cs typeface="Times New Roman" panose="02020603050405020304" pitchFamily="18" charset="0"/>
              </a:rPr>
              <a:t>&gt;&gt;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from the origin</a:t>
            </a:r>
            <a:r>
              <a:rPr lang="en-US" sz="2400" dirty="0" smtClean="0">
                <a:latin typeface="Times New Roman" panose="02020603050405020304" pitchFamily="18" charset="0"/>
                <a:cs typeface="Times New Roman" panose="02020603050405020304" pitchFamily="18" charset="0"/>
              </a:rPr>
              <a:t>. </a:t>
            </a:r>
          </a:p>
        </p:txBody>
      </p:sp>
      <p:pic>
        <p:nvPicPr>
          <p:cNvPr id="82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313365"/>
            <a:ext cx="7286415" cy="110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1430392"/>
            <a:ext cx="2838450" cy="52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876850"/>
            <a:ext cx="3526748" cy="164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724640" y="1679040"/>
              <a:ext cx="5117760" cy="4590720"/>
            </p14:xfrm>
          </p:contentPart>
        </mc:Choice>
        <mc:Fallback xmlns="">
          <p:pic>
            <p:nvPicPr>
              <p:cNvPr id="5" name="Ink 4"/>
              <p:cNvPicPr/>
              <p:nvPr/>
            </p:nvPicPr>
            <p:blipFill>
              <a:blip r:embed="rId10"/>
              <a:stretch>
                <a:fillRect/>
              </a:stretch>
            </p:blipFill>
            <p:spPr>
              <a:xfrm>
                <a:off x="4715280" y="1669680"/>
                <a:ext cx="5136480" cy="4609440"/>
              </a:xfrm>
              <a:prstGeom prst="rect">
                <a:avLst/>
              </a:prstGeom>
            </p:spPr>
          </p:pic>
        </mc:Fallback>
      </mc:AlternateContent>
    </p:spTree>
    <p:extLst>
      <p:ext uri="{BB962C8B-B14F-4D97-AF65-F5344CB8AC3E}">
        <p14:creationId xmlns:p14="http://schemas.microsoft.com/office/powerpoint/2010/main" val="13828234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2800" dirty="0" smtClean="0">
                <a:solidFill>
                  <a:srgbClr val="FFFF00"/>
                </a:solidFill>
                <a:latin typeface="Times New Roman" panose="02020603050405020304" pitchFamily="18" charset="0"/>
                <a:cs typeface="Times New Roman" panose="02020603050405020304" pitchFamily="18" charset="0"/>
              </a:rPr>
              <a:t>Electric Field – Continuous Charge Distribution</a:t>
            </a:r>
          </a:p>
        </p:txBody>
      </p:sp>
      <p:sp>
        <p:nvSpPr>
          <p:cNvPr id="51203" name="Rectangle 3"/>
          <p:cNvSpPr>
            <a:spLocks noGrp="1" noChangeArrowheads="1"/>
          </p:cNvSpPr>
          <p:nvPr>
            <p:ph idx="1"/>
          </p:nvPr>
        </p:nvSpPr>
        <p:spPr>
          <a:xfrm>
            <a:off x="571500" y="1295400"/>
            <a:ext cx="10287000" cy="4438650"/>
          </a:xfrm>
        </p:spPr>
        <p:txBody>
          <a:bodyPr/>
          <a:lstStyle/>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distances between charges in a group of charges may be much smaller than the distance between the group and a point of interest.</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In this situation, the system of charges can be modeled as continuous.</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system of closely spaced charges is equivalent to a total charge that is continuously distributed along some line, over some surface, or throughout some volume.</a:t>
            </a:r>
          </a:p>
        </p:txBody>
      </p:sp>
      <p:sp>
        <p:nvSpPr>
          <p:cNvPr id="51204"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6320" y="3277440"/>
              <a:ext cx="7198920" cy="420120"/>
            </p14:xfrm>
          </p:contentPart>
        </mc:Choice>
        <mc:Fallback xmlns="">
          <p:pic>
            <p:nvPicPr>
              <p:cNvPr id="2" name="Ink 1"/>
              <p:cNvPicPr/>
              <p:nvPr/>
            </p:nvPicPr>
            <p:blipFill>
              <a:blip r:embed="rId4"/>
              <a:stretch>
                <a:fillRect/>
              </a:stretch>
            </p:blipFill>
            <p:spPr>
              <a:xfrm>
                <a:off x="606960" y="3268080"/>
                <a:ext cx="72176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492000" y="35640"/>
              <a:ext cx="360" cy="360"/>
            </p14:xfrm>
          </p:contentPart>
        </mc:Choice>
        <mc:Fallback xmlns="">
          <p:pic>
            <p:nvPicPr>
              <p:cNvPr id="3" name="Ink 2"/>
              <p:cNvPicPr/>
              <p:nvPr/>
            </p:nvPicPr>
            <p:blipFill>
              <a:blip r:embed="rId6"/>
              <a:stretch>
                <a:fillRect/>
              </a:stretch>
            </p:blipFill>
            <p:spPr>
              <a:xfrm>
                <a:off x="3482640" y="26280"/>
                <a:ext cx="19080" cy="19080"/>
              </a:xfrm>
              <a:prstGeom prst="rect">
                <a:avLst/>
              </a:prstGeom>
            </p:spPr>
          </p:pic>
        </mc:Fallback>
      </mc:AlternateContent>
    </p:spTree>
    <p:extLst>
      <p:ext uri="{BB962C8B-B14F-4D97-AF65-F5344CB8AC3E}">
        <p14:creationId xmlns:p14="http://schemas.microsoft.com/office/powerpoint/2010/main" val="1048226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1066823" y="260350"/>
            <a:ext cx="9805591" cy="654050"/>
          </a:xfrm>
          <a:solidFill>
            <a:schemeClr val="accent1">
              <a:lumMod val="50000"/>
            </a:schemeClr>
          </a:solidFill>
        </p:spPr>
        <p:txBody>
          <a:bodyPr/>
          <a:lstStyle/>
          <a:p>
            <a:pPr eaLnBrk="1" hangingPunct="1"/>
            <a:r>
              <a:rPr lang="en-US" altLang="zh-TW" dirty="0" smtClean="0">
                <a:solidFill>
                  <a:srgbClr val="FFFF00"/>
                </a:solidFill>
                <a:ea typeface="新細明體" pitchFamily="18" charset="-120"/>
              </a:rPr>
              <a:t>Continuous Charge Distributions</a:t>
            </a:r>
            <a:endParaRPr lang="zh-TW" altLang="en-US" dirty="0" smtClean="0">
              <a:solidFill>
                <a:srgbClr val="FFFF00"/>
              </a:solidFill>
              <a:ea typeface="新細明體" pitchFamily="18" charset="-120"/>
            </a:endParaRPr>
          </a:p>
        </p:txBody>
      </p:sp>
      <mc:AlternateContent xmlns:mc="http://schemas.openxmlformats.org/markup-compatibility/2006" xmlns:a14="http://schemas.microsoft.com/office/drawing/2010/main">
        <mc:Choice Requires="a14">
          <p:sp>
            <p:nvSpPr>
              <p:cNvPr id="15366" name="文字方塊 3"/>
              <p:cNvSpPr txBox="1">
                <a:spLocks noChangeArrowheads="1"/>
              </p:cNvSpPr>
              <p:nvPr/>
            </p:nvSpPr>
            <p:spPr bwMode="auto">
              <a:xfrm>
                <a:off x="457200" y="1000124"/>
                <a:ext cx="10591800" cy="4037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b="0" dirty="0" smtClean="0">
                    <a:latin typeface="Times New Roman" panose="02020603050405020304" pitchFamily="18" charset="0"/>
                    <a:ea typeface="新細明體" pitchFamily="18" charset="-120"/>
                    <a:cs typeface="Times New Roman" panose="02020603050405020304" pitchFamily="18" charset="0"/>
                  </a:rPr>
                  <a:t>Figure shows an element of charge d</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q</a:t>
                </a:r>
                <a:r>
                  <a:rPr kumimoji="1" lang="en-US" altLang="zh-TW" b="0" dirty="0" smtClean="0">
                    <a:latin typeface="Times New Roman" panose="02020603050405020304" pitchFamily="18" charset="0"/>
                    <a:ea typeface="新細明體" pitchFamily="18" charset="-120"/>
                    <a:cs typeface="Times New Roman" panose="02020603050405020304" pitchFamily="18" charset="0"/>
                  </a:rPr>
                  <a:t> = </a:t>
                </a:r>
                <a:r>
                  <a:rPr kumimoji="1" lang="el-GR" altLang="zh-TW" b="0" dirty="0" smtClean="0">
                    <a:latin typeface="Times New Roman" panose="02020603050405020304" pitchFamily="18" charset="0"/>
                    <a:ea typeface="新細明體" pitchFamily="18" charset="-120"/>
                    <a:cs typeface="Times New Roman" panose="02020603050405020304" pitchFamily="18" charset="0"/>
                  </a:rPr>
                  <a:t>ρ</a:t>
                </a:r>
                <a:r>
                  <a:rPr kumimoji="1" lang="en-US" altLang="zh-TW" b="0" dirty="0" smtClean="0">
                    <a:latin typeface="Times New Roman" panose="02020603050405020304" pitchFamily="18" charset="0"/>
                    <a:ea typeface="新細明體" pitchFamily="18" charset="-120"/>
                    <a:cs typeface="Times New Roman" panose="02020603050405020304" pitchFamily="18" charset="0"/>
                  </a:rPr>
                  <a:t> d</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V , </a:t>
                </a:r>
                <a:r>
                  <a:rPr kumimoji="1" lang="en-US" altLang="zh-TW" b="0" dirty="0" smtClean="0">
                    <a:latin typeface="Times New Roman" panose="02020603050405020304" pitchFamily="18" charset="0"/>
                    <a:ea typeface="新細明體" pitchFamily="18" charset="-120"/>
                    <a:cs typeface="Times New Roman" panose="02020603050405020304" pitchFamily="18" charset="0"/>
                  </a:rPr>
                  <a:t>Coulomb’s law states that the electric filed at point p is</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 </a:t>
                </a:r>
              </a:p>
              <a:p>
                <a:pPr eaLnBrk="1" hangingPunct="1">
                  <a:lnSpc>
                    <a:spcPct val="150000"/>
                  </a:lnSpc>
                  <a:buFontTx/>
                  <a:buNone/>
                </a:pPr>
                <a:r>
                  <a:rPr kumimoji="1" lang="en-US" altLang="zh-TW" b="0" i="1" dirty="0">
                    <a:latin typeface="Times New Roman" panose="02020603050405020304" pitchFamily="18" charset="0"/>
                    <a:ea typeface="新細明體" pitchFamily="18" charset="-120"/>
                    <a:cs typeface="Times New Roman" panose="02020603050405020304" pitchFamily="18" charset="0"/>
                  </a:rPr>
                  <a:t>The total </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field </a:t>
                </a:r>
                <a14:m>
                  <m:oMath xmlns:m="http://schemas.openxmlformats.org/officeDocument/2006/math">
                    <m:acc>
                      <m:accPr>
                        <m:chr m:val="⃗"/>
                        <m:ctrlPr>
                          <a:rPr kumimoji="1" lang="en-US" altLang="zh-TW" b="0" i="1" smtClean="0">
                            <a:latin typeface="Cambria Math" panose="02040503050406030204" pitchFamily="18" charset="0"/>
                            <a:ea typeface="新細明體" pitchFamily="18" charset="-120"/>
                            <a:cs typeface="Times New Roman" panose="02020603050405020304" pitchFamily="18" charset="0"/>
                          </a:rPr>
                        </m:ctrlPr>
                      </m:accPr>
                      <m:e>
                        <m:r>
                          <a:rPr kumimoji="1" lang="en-US" altLang="zh-TW" b="0" i="1" smtClean="0">
                            <a:latin typeface="Cambria Math"/>
                            <a:ea typeface="新細明體" pitchFamily="18" charset="-120"/>
                            <a:cs typeface="Times New Roman" panose="02020603050405020304" pitchFamily="18" charset="0"/>
                          </a:rPr>
                          <m:t>𝐸</m:t>
                        </m:r>
                      </m:e>
                    </m:acc>
                  </m:oMath>
                </a14:m>
                <a:r>
                  <a:rPr kumimoji="1" lang="en-US" altLang="zh-TW" b="0" i="1" dirty="0" smtClean="0">
                    <a:latin typeface="Times New Roman" panose="02020603050405020304" pitchFamily="18" charset="0"/>
                    <a:ea typeface="新細明體" pitchFamily="18" charset="-120"/>
                    <a:cs typeface="Times New Roman" panose="02020603050405020304" pitchFamily="18" charset="0"/>
                  </a:rPr>
                  <a:t> </a:t>
                </a:r>
                <a:r>
                  <a:rPr kumimoji="1" lang="en-US" altLang="zh-TW" b="0" i="1" dirty="0">
                    <a:latin typeface="Times New Roman" panose="02020603050405020304" pitchFamily="18" charset="0"/>
                    <a:ea typeface="新細明體" pitchFamily="18" charset="-120"/>
                    <a:cs typeface="Times New Roman" panose="02020603050405020304" pitchFamily="18" charset="0"/>
                  </a:rPr>
                  <a:t>at </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P is </a:t>
                </a:r>
                <a:r>
                  <a:rPr kumimoji="1" lang="en-US" altLang="zh-TW" b="0" i="1" dirty="0">
                    <a:latin typeface="Times New Roman" panose="02020603050405020304" pitchFamily="18" charset="0"/>
                    <a:ea typeface="新細明體" pitchFamily="18" charset="-120"/>
                    <a:cs typeface="Times New Roman" panose="02020603050405020304" pitchFamily="18" charset="0"/>
                  </a:rPr>
                  <a:t>calculated by integrating this expression over the entire</a:t>
                </a:r>
              </a:p>
              <a:p>
                <a:pPr eaLnBrk="1" hangingPunct="1">
                  <a:lnSpc>
                    <a:spcPct val="150000"/>
                  </a:lnSpc>
                  <a:buFontTx/>
                  <a:buNone/>
                </a:pPr>
                <a:r>
                  <a:rPr kumimoji="1" lang="en-US" altLang="zh-TW" b="0" i="1" dirty="0">
                    <a:latin typeface="Times New Roman" panose="02020603050405020304" pitchFamily="18" charset="0"/>
                    <a:ea typeface="新細明體" pitchFamily="18" charset="-120"/>
                    <a:cs typeface="Times New Roman" panose="02020603050405020304" pitchFamily="18" charset="0"/>
                  </a:rPr>
                  <a:t>charge distribution. That is</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a:t>
                </a:r>
              </a:p>
              <a:p>
                <a:pPr eaLnBrk="1" hangingPunct="1">
                  <a:lnSpc>
                    <a:spcPct val="150000"/>
                  </a:lnSpc>
                  <a:buFontTx/>
                  <a:buNone/>
                </a:pPr>
                <a:endParaRPr kumimoji="1" lang="en-US" altLang="zh-TW" b="0" i="1" dirty="0">
                  <a:latin typeface="Times New Roman" panose="02020603050405020304" pitchFamily="18" charset="0"/>
                  <a:ea typeface="新細明體" pitchFamily="18" charset="-120"/>
                  <a:cs typeface="Times New Roman" panose="02020603050405020304" pitchFamily="18" charset="0"/>
                </a:endParaRPr>
              </a:p>
              <a:p>
                <a:pPr eaLnBrk="1" hangingPunct="1">
                  <a:lnSpc>
                    <a:spcPct val="150000"/>
                  </a:lnSpc>
                  <a:buFontTx/>
                  <a:buNone/>
                </a:pPr>
                <a:endParaRPr kumimoji="1" lang="en-US" altLang="zh-TW" b="0" i="1" dirty="0" smtClean="0">
                  <a:latin typeface="Times New Roman" panose="02020603050405020304" pitchFamily="18" charset="0"/>
                  <a:ea typeface="新細明體" pitchFamily="18" charset="-120"/>
                  <a:cs typeface="Times New Roman" panose="02020603050405020304" pitchFamily="18" charset="0"/>
                </a:endParaRPr>
              </a:p>
              <a:p>
                <a:pPr eaLnBrk="1" hangingPunct="1">
                  <a:lnSpc>
                    <a:spcPct val="150000"/>
                  </a:lnSpc>
                  <a:buFontTx/>
                  <a:buNone/>
                </a:pPr>
                <a:r>
                  <a:rPr kumimoji="1" lang="en-US" altLang="zh-TW" b="0" dirty="0" smtClean="0">
                    <a:ea typeface="新細明體" pitchFamily="18" charset="-120"/>
                  </a:rPr>
                  <a:t>	</a:t>
                </a:r>
                <a:endParaRPr kumimoji="1" lang="zh-TW" altLang="en-US" b="0" dirty="0">
                  <a:ea typeface="新細明體" pitchFamily="18" charset="-120"/>
                </a:endParaRPr>
              </a:p>
            </p:txBody>
          </p:sp>
        </mc:Choice>
        <mc:Fallback xmlns="">
          <p:sp>
            <p:nvSpPr>
              <p:cNvPr id="15366" name="文字方塊 3"/>
              <p:cNvSpPr txBox="1">
                <a:spLocks noRot="1" noChangeAspect="1" noMove="1" noResize="1" noEditPoints="1" noAdjustHandles="1" noChangeArrowheads="1" noChangeShapeType="1" noTextEdit="1"/>
              </p:cNvSpPr>
              <p:nvPr/>
            </p:nvSpPr>
            <p:spPr bwMode="auto">
              <a:xfrm>
                <a:off x="457200" y="1000124"/>
                <a:ext cx="10591800" cy="4037452"/>
              </a:xfrm>
              <a:prstGeom prst="rect">
                <a:avLst/>
              </a:prstGeom>
              <a:blipFill rotWithShape="1">
                <a:blip r:embed="rId3"/>
                <a:stretch>
                  <a:fillRect l="-863" r="-5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5" name="Object 2"/>
          <p:cNvGraphicFramePr>
            <a:graphicFrameLocks noChangeAspect="1"/>
          </p:cNvGraphicFramePr>
          <p:nvPr>
            <p:extLst>
              <p:ext uri="{D42A27DB-BD31-4B8C-83A1-F6EECF244321}">
                <p14:modId xmlns:p14="http://schemas.microsoft.com/office/powerpoint/2010/main" val="3079019326"/>
              </p:ext>
            </p:extLst>
          </p:nvPr>
        </p:nvGraphicFramePr>
        <p:xfrm>
          <a:off x="3657623" y="3366603"/>
          <a:ext cx="1410891" cy="525463"/>
        </p:xfrm>
        <a:graphic>
          <a:graphicData uri="http://schemas.openxmlformats.org/presentationml/2006/ole">
            <mc:AlternateContent xmlns:mc="http://schemas.openxmlformats.org/markup-compatibility/2006">
              <mc:Choice xmlns:v="urn:schemas-microsoft-com:vml" Requires="v">
                <p:oleObj spid="_x0000_s100574" name="Equation" r:id="rId4" imgW="609600" imgH="279400" progId="Equation.DSMT4">
                  <p:embed/>
                </p:oleObj>
              </mc:Choice>
              <mc:Fallback>
                <p:oleObj name="Equation" r:id="rId4" imgW="6096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23" y="3366603"/>
                        <a:ext cx="1410891"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737772609"/>
              </p:ext>
            </p:extLst>
          </p:nvPr>
        </p:nvGraphicFramePr>
        <p:xfrm>
          <a:off x="5181600" y="3182945"/>
          <a:ext cx="1728390" cy="855663"/>
        </p:xfrm>
        <a:graphic>
          <a:graphicData uri="http://schemas.openxmlformats.org/presentationml/2006/ole">
            <mc:AlternateContent xmlns:mc="http://schemas.openxmlformats.org/markup-compatibility/2006">
              <mc:Choice xmlns:v="urn:schemas-microsoft-com:vml" Requires="v">
                <p:oleObj spid="_x0000_s100575" name="Equation" r:id="rId6" imgW="647419" imgH="393529" progId="Equation.DSMT4">
                  <p:embed/>
                </p:oleObj>
              </mc:Choice>
              <mc:Fallback>
                <p:oleObj name="Equation" r:id="rId6" imgW="647419"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182945"/>
                        <a:ext cx="172839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393484232"/>
              </p:ext>
            </p:extLst>
          </p:nvPr>
        </p:nvGraphicFramePr>
        <p:xfrm>
          <a:off x="3073205" y="1556314"/>
          <a:ext cx="2667000" cy="908538"/>
        </p:xfrm>
        <a:graphic>
          <a:graphicData uri="http://schemas.openxmlformats.org/presentationml/2006/ole">
            <mc:AlternateContent xmlns:mc="http://schemas.openxmlformats.org/markup-compatibility/2006">
              <mc:Choice xmlns:v="urn:schemas-microsoft-com:vml" Requires="v">
                <p:oleObj spid="_x0000_s100576" name="Equation" r:id="rId8" imgW="1155600" imgH="393480" progId="Equation.3">
                  <p:embed/>
                </p:oleObj>
              </mc:Choice>
              <mc:Fallback>
                <p:oleObj name="Equation" r:id="rId8" imgW="1155600" imgH="393480" progId="Equation.3">
                  <p:embed/>
                  <p:pic>
                    <p:nvPicPr>
                      <p:cNvPr id="0" name=""/>
                      <p:cNvPicPr/>
                      <p:nvPr/>
                    </p:nvPicPr>
                    <p:blipFill>
                      <a:blip r:embed="rId9"/>
                      <a:stretch>
                        <a:fillRect/>
                      </a:stretch>
                    </p:blipFill>
                    <p:spPr>
                      <a:xfrm>
                        <a:off x="3073205" y="1556314"/>
                        <a:ext cx="2667000" cy="908538"/>
                      </a:xfrm>
                      <a:prstGeom prst="rect">
                        <a:avLst/>
                      </a:prstGeom>
                    </p:spPr>
                  </p:pic>
                </p:oleObj>
              </mc:Fallback>
            </mc:AlternateContent>
          </a:graphicData>
        </a:graphic>
      </p:graphicFrame>
      <p:pic>
        <p:nvPicPr>
          <p:cNvPr id="100357"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1755" y="3929618"/>
            <a:ext cx="5038245" cy="242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086600" y="2895619"/>
            <a:ext cx="4114800" cy="707886"/>
          </a:xfrm>
          <a:prstGeom prst="rect">
            <a:avLst/>
          </a:prstGeom>
        </p:spPr>
        <p:txBody>
          <a:bodyPr wrap="square">
            <a:spAutoFit/>
          </a:bodyPr>
          <a:lstStyle/>
          <a:p>
            <a:r>
              <a:rPr lang="en-US" sz="2000" dirty="0" smtClean="0"/>
              <a:t>Electric field due to a continuous charge distribution</a:t>
            </a:r>
            <a:endParaRPr lang="en-US" dirty="0"/>
          </a:p>
        </p:txBody>
      </p:sp>
      <p:sp>
        <p:nvSpPr>
          <p:cNvPr id="8" name="Rectangle 7"/>
          <p:cNvSpPr/>
          <p:nvPr/>
        </p:nvSpPr>
        <p:spPr>
          <a:xfrm>
            <a:off x="228603" y="4618672"/>
            <a:ext cx="6163156" cy="1631216"/>
          </a:xfrm>
          <a:prstGeom prst="rect">
            <a:avLst/>
          </a:prstGeom>
        </p:spPr>
        <p:txBody>
          <a:bodyPr wrap="square">
            <a:spAutoFit/>
          </a:bodyPr>
          <a:lstStyle/>
          <a:p>
            <a:r>
              <a:rPr lang="en-US" sz="2000" dirty="0"/>
              <a:t>The use of a continuous charge density to describe a large number of </a:t>
            </a:r>
            <a:r>
              <a:rPr lang="en-US" sz="2000" dirty="0" smtClean="0"/>
              <a:t>discrete charges </a:t>
            </a:r>
            <a:r>
              <a:rPr lang="en-US" sz="2000" dirty="0"/>
              <a:t>is similar to the use of a continuous mass density to describe air, which actually consists of a large number of discrete atoms and molecules.</a:t>
            </a:r>
          </a:p>
        </p:txBody>
      </p:sp>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144400" y="1616400"/>
              <a:ext cx="5457240" cy="4626360"/>
            </p14:xfrm>
          </p:contentPart>
        </mc:Choice>
        <mc:Fallback xmlns="">
          <p:pic>
            <p:nvPicPr>
              <p:cNvPr id="10" name="Ink 9"/>
              <p:cNvPicPr/>
              <p:nvPr/>
            </p:nvPicPr>
            <p:blipFill>
              <a:blip r:embed="rId12"/>
              <a:stretch>
                <a:fillRect/>
              </a:stretch>
            </p:blipFill>
            <p:spPr>
              <a:xfrm>
                <a:off x="5135040" y="1607040"/>
                <a:ext cx="5475960" cy="464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8216640" y="2063160"/>
              <a:ext cx="1545480" cy="4501080"/>
            </p14:xfrm>
          </p:contentPart>
        </mc:Choice>
        <mc:Fallback xmlns="">
          <p:pic>
            <p:nvPicPr>
              <p:cNvPr id="4" name="Ink 3"/>
              <p:cNvPicPr/>
              <p:nvPr/>
            </p:nvPicPr>
            <p:blipFill>
              <a:blip r:embed="rId14"/>
              <a:stretch>
                <a:fillRect/>
              </a:stretch>
            </p:blipFill>
            <p:spPr>
              <a:xfrm>
                <a:off x="8207280" y="2053800"/>
                <a:ext cx="1564200" cy="4519800"/>
              </a:xfrm>
              <a:prstGeom prst="rect">
                <a:avLst/>
              </a:prstGeom>
            </p:spPr>
          </p:pic>
        </mc:Fallback>
      </mc:AlternateContent>
    </p:spTree>
    <p:extLst>
      <p:ext uri="{BB962C8B-B14F-4D97-AF65-F5344CB8AC3E}">
        <p14:creationId xmlns:p14="http://schemas.microsoft.com/office/powerpoint/2010/main" val="1922270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box(in)">
                                      <p:cBhvr>
                                        <p:cTn id="7" dur="500"/>
                                        <p:tgtEl>
                                          <p:spTgt spid="15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5366">
                                            <p:txEl>
                                              <p:pRg st="1" end="1"/>
                                            </p:txEl>
                                          </p:spTgt>
                                        </p:tgtEl>
                                        <p:attrNameLst>
                                          <p:attrName>style.visibility</p:attrName>
                                        </p:attrNameLst>
                                      </p:cBhvr>
                                      <p:to>
                                        <p:strVal val="visible"/>
                                      </p:to>
                                    </p:set>
                                    <p:animEffect transition="in" filter="box(in)">
                                      <p:cBhvr>
                                        <p:cTn id="16" dur="500"/>
                                        <p:tgtEl>
                                          <p:spTgt spid="1536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5366">
                                            <p:txEl>
                                              <p:pRg st="2" end="2"/>
                                            </p:txEl>
                                          </p:spTgt>
                                        </p:tgtEl>
                                        <p:attrNameLst>
                                          <p:attrName>style.visibility</p:attrName>
                                        </p:attrNameLst>
                                      </p:cBhvr>
                                      <p:to>
                                        <p:strVal val="visible"/>
                                      </p:to>
                                    </p:set>
                                    <p:animEffect transition="in" filter="box(in)">
                                      <p:cBhvr>
                                        <p:cTn id="21" dur="500"/>
                                        <p:tgtEl>
                                          <p:spTgt spid="1536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5366">
                                            <p:txEl>
                                              <p:pRg st="5" end="5"/>
                                            </p:txEl>
                                          </p:spTgt>
                                        </p:tgtEl>
                                        <p:attrNameLst>
                                          <p:attrName>style.visibility</p:attrName>
                                        </p:attrNameLst>
                                      </p:cBhvr>
                                      <p:to>
                                        <p:strVal val="visible"/>
                                      </p:to>
                                    </p:set>
                                    <p:animEffect transition="in" filter="box(in)">
                                      <p:cBhvr>
                                        <p:cTn id="26" dur="500"/>
                                        <p:tgtEl>
                                          <p:spTgt spid="1536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in)">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2800" dirty="0" smtClean="0">
                <a:solidFill>
                  <a:srgbClr val="FFFF00"/>
                </a:solidFill>
                <a:latin typeface="Times New Roman" panose="02020603050405020304" pitchFamily="18" charset="0"/>
                <a:cs typeface="Times New Roman" panose="02020603050405020304" pitchFamily="18" charset="0"/>
              </a:rPr>
              <a:t>Charge Densities</a:t>
            </a:r>
          </a:p>
        </p:txBody>
      </p:sp>
      <p:sp>
        <p:nvSpPr>
          <p:cNvPr id="53251" name="Rectangle 3"/>
          <p:cNvSpPr>
            <a:spLocks noGrp="1" noChangeArrowheads="1"/>
          </p:cNvSpPr>
          <p:nvPr>
            <p:ph idx="1"/>
          </p:nvPr>
        </p:nvSpPr>
        <p:spPr>
          <a:xfrm>
            <a:off x="304800" y="1219200"/>
            <a:ext cx="10553700" cy="4895850"/>
          </a:xfrm>
        </p:spPr>
        <p:txBody>
          <a:bodyPr/>
          <a:lstStyle/>
          <a:p>
            <a:pPr marL="0" indent="0" eaLnBrk="1" hangingPunct="1">
              <a:lnSpc>
                <a:spcPct val="90000"/>
              </a:lnSpc>
            </a:pPr>
            <a:r>
              <a:rPr lang="en-US" sz="2400" b="1" dirty="0" smtClean="0">
                <a:latin typeface="Times New Roman" panose="02020603050405020304" pitchFamily="18" charset="0"/>
                <a:cs typeface="Times New Roman" panose="02020603050405020304" pitchFamily="18" charset="0"/>
              </a:rPr>
              <a:t>Volume charge density</a:t>
            </a:r>
            <a:r>
              <a:rPr lang="en-US" sz="2400" dirty="0" smtClean="0">
                <a:latin typeface="Times New Roman" panose="02020603050405020304" pitchFamily="18" charset="0"/>
                <a:cs typeface="Times New Roman" panose="02020603050405020304" pitchFamily="18" charset="0"/>
              </a:rPr>
              <a:t>: when a charge is distributed evenly throughout a volume</a:t>
            </a:r>
          </a:p>
          <a:p>
            <a:pPr lvl="1" eaLnBrk="1" hangingPunct="1">
              <a:lnSpc>
                <a:spcPct val="90000"/>
              </a:lnSpc>
            </a:pPr>
            <a:r>
              <a:rPr lang="en-US" sz="2400" i="1" dirty="0" smtClean="0">
                <a:latin typeface="Times New Roman" panose="02020603050405020304" pitchFamily="18" charset="0"/>
                <a:cs typeface="Times New Roman" panose="02020603050405020304" pitchFamily="18" charset="0"/>
              </a:rPr>
              <a:t>ρ</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ヒラギノ角ゴ Pro W3" pitchFamily="80" charset="-128"/>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V </a:t>
            </a:r>
            <a:r>
              <a:rPr lang="en-US" sz="2400" dirty="0" smtClean="0">
                <a:latin typeface="Times New Roman" panose="02020603050405020304" pitchFamily="18" charset="0"/>
                <a:cs typeface="Times New Roman" panose="02020603050405020304" pitchFamily="18" charset="0"/>
              </a:rPr>
              <a:t>with units C/m</a:t>
            </a:r>
            <a:r>
              <a:rPr lang="en-US" sz="2400" baseline="30000" dirty="0" smtClean="0">
                <a:latin typeface="Times New Roman" panose="02020603050405020304" pitchFamily="18" charset="0"/>
                <a:cs typeface="Times New Roman" panose="02020603050405020304" pitchFamily="18" charset="0"/>
              </a:rPr>
              <a:t>3</a:t>
            </a:r>
            <a:endParaRPr lang="en-US" sz="2400" i="1" dirty="0" smtClean="0">
              <a:latin typeface="Times New Roman" panose="02020603050405020304" pitchFamily="18" charset="0"/>
              <a:cs typeface="Times New Roman" panose="02020603050405020304" pitchFamily="18" charset="0"/>
            </a:endParaRPr>
          </a:p>
          <a:p>
            <a:pPr marL="0" indent="0" eaLnBrk="1" hangingPunct="1">
              <a:lnSpc>
                <a:spcPct val="90000"/>
              </a:lnSpc>
            </a:pPr>
            <a:r>
              <a:rPr lang="en-US" sz="2400" b="1" dirty="0" smtClean="0">
                <a:latin typeface="Times New Roman" panose="02020603050405020304" pitchFamily="18" charset="0"/>
                <a:cs typeface="Times New Roman" panose="02020603050405020304" pitchFamily="18" charset="0"/>
              </a:rPr>
              <a:t>Surface charge density</a:t>
            </a:r>
            <a:r>
              <a:rPr lang="en-US" sz="2400" dirty="0" smtClean="0">
                <a:latin typeface="Times New Roman" panose="02020603050405020304" pitchFamily="18" charset="0"/>
                <a:cs typeface="Times New Roman" panose="02020603050405020304" pitchFamily="18" charset="0"/>
              </a:rPr>
              <a:t>: when a charge is distributed evenly over a surface area</a:t>
            </a:r>
          </a:p>
          <a:p>
            <a:pPr lvl="1" eaLnBrk="1" hangingPunct="1">
              <a:lnSpc>
                <a:spcPct val="90000"/>
              </a:lnSpc>
            </a:pPr>
            <a:r>
              <a:rPr lang="en-US" sz="2400" i="1" dirty="0" smtClean="0">
                <a:latin typeface="Times New Roman" panose="02020603050405020304" pitchFamily="18" charset="0"/>
                <a:cs typeface="Times New Roman" panose="02020603050405020304" pitchFamily="18" charset="0"/>
              </a:rPr>
              <a:t>σ</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ヒラギノ角ゴ Pro W3" pitchFamily="80" charset="-128"/>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with units C/m</a:t>
            </a:r>
            <a:r>
              <a:rPr lang="en-US" sz="2400" baseline="30000" dirty="0" smtClean="0">
                <a:latin typeface="Times New Roman" panose="02020603050405020304" pitchFamily="18" charset="0"/>
                <a:cs typeface="Times New Roman" panose="02020603050405020304" pitchFamily="18" charset="0"/>
              </a:rPr>
              <a:t>2</a:t>
            </a:r>
            <a:endParaRPr lang="en-US" sz="2400" i="1" dirty="0" smtClean="0">
              <a:latin typeface="Times New Roman" panose="02020603050405020304" pitchFamily="18" charset="0"/>
              <a:cs typeface="Times New Roman" panose="02020603050405020304" pitchFamily="18" charset="0"/>
            </a:endParaRPr>
          </a:p>
          <a:p>
            <a:pPr marL="0" indent="0" eaLnBrk="1" hangingPunct="1">
              <a:lnSpc>
                <a:spcPct val="90000"/>
              </a:lnSpc>
            </a:pPr>
            <a:r>
              <a:rPr lang="en-US" sz="2400" b="1" dirty="0" smtClean="0">
                <a:latin typeface="Times New Roman" panose="02020603050405020304" pitchFamily="18" charset="0"/>
                <a:cs typeface="Times New Roman" panose="02020603050405020304" pitchFamily="18" charset="0"/>
              </a:rPr>
              <a:t>Linear charge density</a:t>
            </a:r>
            <a:r>
              <a:rPr lang="en-US" sz="2400" dirty="0" smtClean="0">
                <a:latin typeface="Times New Roman" panose="02020603050405020304" pitchFamily="18" charset="0"/>
                <a:cs typeface="Times New Roman" panose="02020603050405020304" pitchFamily="18" charset="0"/>
              </a:rPr>
              <a:t>: when a charge is distributed along a line</a:t>
            </a:r>
          </a:p>
          <a:p>
            <a:pPr lvl="1" eaLnBrk="1" hangingPunct="1">
              <a:lnSpc>
                <a:spcPct val="90000"/>
              </a:lnSpc>
            </a:pPr>
            <a:r>
              <a:rPr lang="en-US" sz="2400" i="1" dirty="0" smtClean="0">
                <a:latin typeface="Times New Roman" panose="02020603050405020304" pitchFamily="18" charset="0"/>
                <a:cs typeface="Times New Roman" panose="02020603050405020304" pitchFamily="18" charset="0"/>
              </a:rPr>
              <a:t>λ</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ヒラギノ角ゴ Pro W3" pitchFamily="80" charset="-128"/>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ea typeface="ヒラギノ角ゴ Pro W3" pitchFamily="80" charset="-128"/>
                <a:cs typeface="Times New Roman" panose="02020603050405020304" pitchFamily="18" charset="0"/>
              </a:rPr>
              <a:t>ℓ</a:t>
            </a:r>
            <a:r>
              <a:rPr lang="en-US" sz="2400"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with units C/m</a:t>
            </a:r>
            <a:endParaRPr lang="en-US" sz="2400" baseline="30000" dirty="0" smtClean="0">
              <a:latin typeface="Times New Roman" panose="02020603050405020304" pitchFamily="18" charset="0"/>
              <a:cs typeface="Times New Roman" panose="02020603050405020304" pitchFamily="18" charset="0"/>
            </a:endParaRPr>
          </a:p>
        </p:txBody>
      </p:sp>
      <p:sp>
        <p:nvSpPr>
          <p:cNvPr id="53252"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2720" y="1509120"/>
              <a:ext cx="4805280" cy="3608640"/>
            </p14:xfrm>
          </p:contentPart>
        </mc:Choice>
        <mc:Fallback xmlns="">
          <p:pic>
            <p:nvPicPr>
              <p:cNvPr id="2" name="Ink 1"/>
              <p:cNvPicPr/>
              <p:nvPr/>
            </p:nvPicPr>
            <p:blipFill>
              <a:blip r:embed="rId4"/>
              <a:stretch>
                <a:fillRect/>
              </a:stretch>
            </p:blipFill>
            <p:spPr>
              <a:xfrm>
                <a:off x="2223360" y="1499760"/>
                <a:ext cx="4824000" cy="3627360"/>
              </a:xfrm>
              <a:prstGeom prst="rect">
                <a:avLst/>
              </a:prstGeom>
            </p:spPr>
          </p:pic>
        </mc:Fallback>
      </mc:AlternateContent>
    </p:spTree>
    <p:extLst>
      <p:ext uri="{BB962C8B-B14F-4D97-AF65-F5344CB8AC3E}">
        <p14:creationId xmlns:p14="http://schemas.microsoft.com/office/powerpoint/2010/main" val="141371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219200" y="274638"/>
            <a:ext cx="9639300" cy="868362"/>
          </a:xfrm>
          <a:solidFill>
            <a:schemeClr val="accent1">
              <a:lumMod val="50000"/>
            </a:schemeClr>
          </a:solidFill>
        </p:spPr>
        <p:txBody>
          <a:bodyPr/>
          <a:lstStyle/>
          <a:p>
            <a:pPr eaLnBrk="1" hangingPunct="1"/>
            <a:r>
              <a:rPr lang="en-US" dirty="0" smtClean="0">
                <a:solidFill>
                  <a:srgbClr val="FFFF00"/>
                </a:solidFill>
              </a:rPr>
              <a:t>Quantization of Electric Charges</a:t>
            </a:r>
          </a:p>
        </p:txBody>
      </p:sp>
      <p:sp>
        <p:nvSpPr>
          <p:cNvPr id="27651" name="Rectangle 3"/>
          <p:cNvSpPr>
            <a:spLocks noGrp="1" noChangeArrowheads="1"/>
          </p:cNvSpPr>
          <p:nvPr>
            <p:ph idx="1"/>
          </p:nvPr>
        </p:nvSpPr>
        <p:spPr>
          <a:xfrm>
            <a:off x="571500" y="1600207"/>
            <a:ext cx="10553700" cy="4495794"/>
          </a:xfrm>
        </p:spPr>
        <p:txBody>
          <a:bodyPr/>
          <a:lstStyle/>
          <a:p>
            <a:pPr marL="0" indent="0" eaLnBrk="1" hangingPunct="1">
              <a:buNone/>
            </a:pPr>
            <a:r>
              <a:rPr lang="en-US" b="0" dirty="0" smtClean="0"/>
              <a:t>The electric charge, </a:t>
            </a:r>
            <a:r>
              <a:rPr lang="en-US" b="0" i="1" dirty="0" smtClean="0"/>
              <a:t>q</a:t>
            </a:r>
            <a:r>
              <a:rPr lang="en-US" b="0" dirty="0" smtClean="0"/>
              <a:t>, is said to be quantized.</a:t>
            </a:r>
          </a:p>
          <a:p>
            <a:pPr lvl="1" eaLnBrk="1" hangingPunct="1">
              <a:buFont typeface="Wingdings" panose="05000000000000000000" pitchFamily="2" charset="2"/>
              <a:buChar char="§"/>
            </a:pPr>
            <a:r>
              <a:rPr lang="en-US" b="0" i="1" dirty="0" smtClean="0"/>
              <a:t>q</a:t>
            </a:r>
            <a:r>
              <a:rPr lang="en-US" b="0" dirty="0" smtClean="0"/>
              <a:t> is the standard symbol used for charge as a variable.</a:t>
            </a:r>
          </a:p>
          <a:p>
            <a:pPr lvl="1" eaLnBrk="1" hangingPunct="1">
              <a:buFont typeface="Wingdings" panose="05000000000000000000" pitchFamily="2" charset="2"/>
              <a:buChar char="§"/>
            </a:pPr>
            <a:r>
              <a:rPr lang="en-US" b="0" dirty="0" smtClean="0"/>
              <a:t>Electric charge exists as discrete packets.</a:t>
            </a:r>
          </a:p>
          <a:p>
            <a:pPr lvl="1" eaLnBrk="1" hangingPunct="1">
              <a:buFont typeface="Wingdings" panose="05000000000000000000" pitchFamily="2" charset="2"/>
              <a:buChar char="§"/>
            </a:pPr>
            <a:r>
              <a:rPr lang="en-US" b="0" i="1" dirty="0" smtClean="0"/>
              <a:t>q</a:t>
            </a:r>
            <a:r>
              <a:rPr lang="en-US" b="0" dirty="0" smtClean="0"/>
              <a:t> = </a:t>
            </a:r>
            <a:r>
              <a:rPr lang="en-US" b="0" dirty="0" smtClean="0">
                <a:sym typeface="Symbol" pitchFamily="80" charset="2"/>
              </a:rPr>
              <a:t></a:t>
            </a:r>
            <a:r>
              <a:rPr lang="en-US" b="0" i="1" dirty="0" smtClean="0"/>
              <a:t>Ne</a:t>
            </a:r>
          </a:p>
          <a:p>
            <a:pPr lvl="2" eaLnBrk="1" hangingPunct="1">
              <a:buFont typeface="Wingdings" panose="05000000000000000000" pitchFamily="2" charset="2"/>
              <a:buChar char="§"/>
            </a:pPr>
            <a:r>
              <a:rPr lang="en-US" b="0" i="1" dirty="0" smtClean="0"/>
              <a:t>N</a:t>
            </a:r>
            <a:r>
              <a:rPr lang="en-US" b="0" dirty="0" smtClean="0"/>
              <a:t> is an integer</a:t>
            </a:r>
          </a:p>
          <a:p>
            <a:pPr lvl="2" eaLnBrk="1" hangingPunct="1">
              <a:buFont typeface="Wingdings" panose="05000000000000000000" pitchFamily="2" charset="2"/>
              <a:buChar char="§"/>
            </a:pPr>
            <a:r>
              <a:rPr lang="en-US" b="0" i="1" dirty="0" smtClean="0"/>
              <a:t>e</a:t>
            </a:r>
            <a:r>
              <a:rPr lang="en-US" b="0" dirty="0" smtClean="0"/>
              <a:t> is the fundamental unit of charge</a:t>
            </a:r>
          </a:p>
          <a:p>
            <a:pPr lvl="2" eaLnBrk="1" hangingPunct="1">
              <a:buFont typeface="Wingdings" panose="05000000000000000000" pitchFamily="2" charset="2"/>
              <a:buChar char="§"/>
            </a:pPr>
            <a:r>
              <a:rPr lang="en-US" b="0" dirty="0" smtClean="0"/>
              <a:t>|</a:t>
            </a:r>
            <a:r>
              <a:rPr lang="en-US" b="0" i="1" dirty="0" smtClean="0"/>
              <a:t>e</a:t>
            </a:r>
            <a:r>
              <a:rPr lang="en-US" b="0" dirty="0" smtClean="0"/>
              <a:t>| = 1.6 x 10</a:t>
            </a:r>
            <a:r>
              <a:rPr lang="en-US" b="0" baseline="30000" dirty="0" smtClean="0"/>
              <a:t>-19</a:t>
            </a:r>
            <a:r>
              <a:rPr lang="en-US" b="0" dirty="0" smtClean="0"/>
              <a:t> C</a:t>
            </a:r>
          </a:p>
          <a:p>
            <a:pPr lvl="2" eaLnBrk="1" hangingPunct="1">
              <a:buFont typeface="Wingdings" panose="05000000000000000000" pitchFamily="2" charset="2"/>
              <a:buChar char="§"/>
            </a:pPr>
            <a:r>
              <a:rPr lang="en-US" b="0" dirty="0" smtClean="0"/>
              <a:t>Electron: </a:t>
            </a:r>
            <a:r>
              <a:rPr lang="en-US" b="0" i="1" dirty="0" smtClean="0"/>
              <a:t>q</a:t>
            </a:r>
            <a:r>
              <a:rPr lang="en-US" b="0" dirty="0" smtClean="0"/>
              <a:t> = -</a:t>
            </a:r>
            <a:r>
              <a:rPr lang="en-US" b="0" i="1" dirty="0" smtClean="0"/>
              <a:t>e</a:t>
            </a:r>
          </a:p>
          <a:p>
            <a:pPr lvl="2" eaLnBrk="1" hangingPunct="1">
              <a:buFont typeface="Wingdings" panose="05000000000000000000" pitchFamily="2" charset="2"/>
              <a:buChar char="§"/>
            </a:pPr>
            <a:r>
              <a:rPr lang="en-US" b="0" dirty="0" smtClean="0"/>
              <a:t>Proton: </a:t>
            </a:r>
            <a:r>
              <a:rPr lang="en-US" b="0" i="1" dirty="0" smtClean="0"/>
              <a:t>q</a:t>
            </a:r>
            <a:r>
              <a:rPr lang="en-US" b="0" dirty="0" smtClean="0"/>
              <a:t> = +</a:t>
            </a:r>
            <a:r>
              <a:rPr lang="en-US" b="0" i="1" dirty="0" smtClean="0"/>
              <a:t>e</a:t>
            </a:r>
          </a:p>
          <a:p>
            <a:pPr marL="0" lvl="2" indent="0" eaLnBrk="1" hangingPunct="1">
              <a:buNone/>
            </a:pPr>
            <a:r>
              <a:rPr lang="en-US" b="0" dirty="0"/>
              <a:t>To give an everyday example of charging a plastic rod by rubbing </a:t>
            </a:r>
            <a:r>
              <a:rPr lang="en-US" b="0" dirty="0" smtClean="0"/>
              <a:t>it with </a:t>
            </a:r>
            <a:r>
              <a:rPr lang="en-US" b="0" dirty="0"/>
              <a:t>a piece of fur typically transfers 10</a:t>
            </a:r>
            <a:r>
              <a:rPr lang="en-US" b="0" baseline="30000" dirty="0"/>
              <a:t>10</a:t>
            </a:r>
            <a:r>
              <a:rPr lang="en-US" b="0" dirty="0"/>
              <a:t> or more electrons to the rod</a:t>
            </a:r>
          </a:p>
          <a:p>
            <a:pPr marL="914400" lvl="2" indent="0" eaLnBrk="1" hangingPunct="1">
              <a:buNone/>
            </a:pPr>
            <a:endParaRPr lang="en-US" b="0" i="1" dirty="0" smtClean="0"/>
          </a:p>
        </p:txBody>
      </p:sp>
      <p:sp>
        <p:nvSpPr>
          <p:cNvPr id="27652"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t>Section  23.1</a:t>
            </a:r>
          </a:p>
        </p:txBody>
      </p:sp>
    </p:spTree>
    <p:extLst>
      <p:ext uri="{BB962C8B-B14F-4D97-AF65-F5344CB8AC3E}">
        <p14:creationId xmlns:p14="http://schemas.microsoft.com/office/powerpoint/2010/main" val="1100337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2825" y="0"/>
            <a:ext cx="11397175" cy="685800"/>
          </a:xfrm>
          <a:solidFill>
            <a:schemeClr val="accent1">
              <a:lumMod val="50000"/>
            </a:schemeClr>
          </a:solidFill>
        </p:spPr>
        <p:txBody>
          <a:bodyPr/>
          <a:lstStyle/>
          <a:p>
            <a:pPr eaLnBrk="1" hangingPunct="1"/>
            <a:r>
              <a:rPr lang="en-US" dirty="0" smtClean="0">
                <a:solidFill>
                  <a:srgbClr val="FFFF00"/>
                </a:solidFill>
              </a:rPr>
              <a:t>Amount of Charge in a Small Volume</a:t>
            </a:r>
          </a:p>
        </p:txBody>
      </p:sp>
      <p:sp>
        <p:nvSpPr>
          <p:cNvPr id="54275" name="Rectangle 3"/>
          <p:cNvSpPr>
            <a:spLocks noGrp="1" noChangeArrowheads="1"/>
          </p:cNvSpPr>
          <p:nvPr>
            <p:ph idx="1"/>
          </p:nvPr>
        </p:nvSpPr>
        <p:spPr/>
        <p:txBody>
          <a:bodyPr/>
          <a:lstStyle/>
          <a:p>
            <a:pPr marL="0" indent="0" algn="just" eaLnBrk="1" hangingPunct="1"/>
            <a:r>
              <a:rPr lang="en-US" sz="2400" dirty="0" smtClean="0">
                <a:latin typeface="Times New Roman" panose="02020603050405020304" pitchFamily="18" charset="0"/>
                <a:cs typeface="Times New Roman" panose="02020603050405020304" pitchFamily="18" charset="0"/>
              </a:rPr>
              <a:t>If the charge is non-uniformly distributed over a volume, surface, or line, the amount of charge,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is given by</a:t>
            </a:r>
          </a:p>
          <a:p>
            <a:pPr lvl="1" algn="just" eaLnBrk="1" hangingPunct="1"/>
            <a:r>
              <a:rPr lang="en-US" sz="2400" dirty="0" smtClean="0">
                <a:latin typeface="Times New Roman" panose="02020603050405020304" pitchFamily="18" charset="0"/>
                <a:cs typeface="Times New Roman" panose="02020603050405020304" pitchFamily="18" charset="0"/>
              </a:rPr>
              <a:t>For the volume: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ρ</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dV</a:t>
            </a:r>
          </a:p>
          <a:p>
            <a:pPr lvl="1" algn="just" eaLnBrk="1" hangingPunct="1"/>
            <a:r>
              <a:rPr lang="en-US" sz="2400" dirty="0" smtClean="0">
                <a:latin typeface="Times New Roman" panose="02020603050405020304" pitchFamily="18" charset="0"/>
                <a:cs typeface="Times New Roman" panose="02020603050405020304" pitchFamily="18" charset="0"/>
              </a:rPr>
              <a:t>For the surface: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σ</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dA</a:t>
            </a:r>
          </a:p>
          <a:p>
            <a:pPr lvl="1" algn="just" eaLnBrk="1" hangingPunct="1"/>
            <a:r>
              <a:rPr lang="en-US" sz="2400" dirty="0" smtClean="0">
                <a:latin typeface="Times New Roman" panose="02020603050405020304" pitchFamily="18" charset="0"/>
                <a:cs typeface="Times New Roman" panose="02020603050405020304" pitchFamily="18" charset="0"/>
              </a:rPr>
              <a:t>For the length element: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λ d</a:t>
            </a:r>
            <a:r>
              <a:rPr lang="en-US" sz="2400" i="1" dirty="0" smtClean="0">
                <a:latin typeface="Times New Roman" panose="02020603050405020304" pitchFamily="18" charset="0"/>
                <a:ea typeface="ヒラギノ角ゴ Pro W3" pitchFamily="80" charset="-128"/>
                <a:cs typeface="Times New Roman" panose="02020603050405020304" pitchFamily="18" charset="0"/>
              </a:rPr>
              <a:t>ℓ</a:t>
            </a:r>
            <a:endParaRPr lang="en-US" sz="2400" i="1" dirty="0" smtClean="0">
              <a:latin typeface="Times New Roman" panose="02020603050405020304" pitchFamily="18" charset="0"/>
              <a:cs typeface="Times New Roman" panose="02020603050405020304" pitchFamily="18" charset="0"/>
            </a:endParaRPr>
          </a:p>
        </p:txBody>
      </p:sp>
      <p:sp>
        <p:nvSpPr>
          <p:cNvPr id="54276"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16880" y="2000520"/>
              <a:ext cx="4653720" cy="2295360"/>
            </p14:xfrm>
          </p:contentPart>
        </mc:Choice>
        <mc:Fallback xmlns="">
          <p:pic>
            <p:nvPicPr>
              <p:cNvPr id="2" name="Ink 1"/>
              <p:cNvPicPr/>
              <p:nvPr/>
            </p:nvPicPr>
            <p:blipFill>
              <a:blip r:embed="rId4"/>
              <a:stretch>
                <a:fillRect/>
              </a:stretch>
            </p:blipFill>
            <p:spPr>
              <a:xfrm>
                <a:off x="3107520" y="1991160"/>
                <a:ext cx="4672440" cy="231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884680" y="1821960"/>
              <a:ext cx="4144680" cy="1982880"/>
            </p14:xfrm>
          </p:contentPart>
        </mc:Choice>
        <mc:Fallback xmlns="">
          <p:pic>
            <p:nvPicPr>
              <p:cNvPr id="3" name="Ink 2"/>
              <p:cNvPicPr/>
              <p:nvPr/>
            </p:nvPicPr>
            <p:blipFill>
              <a:blip r:embed="rId6"/>
              <a:stretch>
                <a:fillRect/>
              </a:stretch>
            </p:blipFill>
            <p:spPr>
              <a:xfrm>
                <a:off x="2875320" y="1812600"/>
                <a:ext cx="4163400" cy="2001600"/>
              </a:xfrm>
              <a:prstGeom prst="rect">
                <a:avLst/>
              </a:prstGeom>
            </p:spPr>
          </p:pic>
        </mc:Fallback>
      </mc:AlternateContent>
    </p:spTree>
    <p:extLst>
      <p:ext uri="{BB962C8B-B14F-4D97-AF65-F5344CB8AC3E}">
        <p14:creationId xmlns:p14="http://schemas.microsoft.com/office/powerpoint/2010/main" val="37051005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219200" y="274638"/>
            <a:ext cx="9829800" cy="715962"/>
          </a:xfrm>
          <a:solidFill>
            <a:schemeClr val="accent1">
              <a:lumMod val="50000"/>
            </a:schemeClr>
          </a:solidFill>
        </p:spPr>
        <p:txBody>
          <a:bodyPr/>
          <a:lstStyle/>
          <a:p>
            <a:pPr eaLnBrk="1" hangingPunct="1"/>
            <a:r>
              <a:rPr lang="en-US" altLang="en-US" dirty="0" smtClean="0">
                <a:solidFill>
                  <a:srgbClr val="FFFF00"/>
                </a:solidFill>
              </a:rPr>
              <a:t>The Electric Field Due to a Charged Rod</a:t>
            </a:r>
          </a:p>
        </p:txBody>
      </p:sp>
      <p:sp>
        <p:nvSpPr>
          <p:cNvPr id="3" name="Content Placeholder 2"/>
          <p:cNvSpPr>
            <a:spLocks noGrp="1"/>
          </p:cNvSpPr>
          <p:nvPr>
            <p:ph idx="1"/>
          </p:nvPr>
        </p:nvSpPr>
        <p:spPr>
          <a:xfrm>
            <a:off x="228600" y="1143000"/>
            <a:ext cx="10915650" cy="5486400"/>
          </a:xfrm>
        </p:spPr>
        <p:txBody>
          <a:bodyPr/>
          <a:lstStyle/>
          <a:p>
            <a:pPr marL="0" indent="0" eaLnBrk="1" hangingPunct="1">
              <a:buFontTx/>
              <a:buNone/>
            </a:pPr>
            <a:r>
              <a:rPr lang="en-US" altLang="en-US" dirty="0" smtClean="0"/>
              <a:t>A rod of length    has a uniform positive charge per unit length    and a total charge    . Calculate the electric field at a point     that is located along the long axis of the rod and a distance </a:t>
            </a:r>
            <a:r>
              <a:rPr lang="en-US" altLang="en-US" i="1" dirty="0" smtClean="0"/>
              <a:t>a</a:t>
            </a:r>
            <a:r>
              <a:rPr lang="en-US" altLang="en-US" dirty="0" smtClean="0"/>
              <a:t> from one end,</a:t>
            </a:r>
          </a:p>
        </p:txBody>
      </p:sp>
      <p:graphicFrame>
        <p:nvGraphicFramePr>
          <p:cNvPr id="47108" name="Object 4"/>
          <p:cNvGraphicFramePr>
            <a:graphicFrameLocks noChangeAspect="1"/>
          </p:cNvGraphicFramePr>
          <p:nvPr>
            <p:extLst>
              <p:ext uri="{D42A27DB-BD31-4B8C-83A1-F6EECF244321}">
                <p14:modId xmlns:p14="http://schemas.microsoft.com/office/powerpoint/2010/main" val="398569637"/>
              </p:ext>
            </p:extLst>
          </p:nvPr>
        </p:nvGraphicFramePr>
        <p:xfrm>
          <a:off x="2495550" y="1219200"/>
          <a:ext cx="476250" cy="381000"/>
        </p:xfrm>
        <a:graphic>
          <a:graphicData uri="http://schemas.openxmlformats.org/presentationml/2006/ole">
            <mc:AlternateContent xmlns:mc="http://schemas.openxmlformats.org/markup-compatibility/2006">
              <mc:Choice xmlns:v="urn:schemas-microsoft-com:vml" Requires="v">
                <p:oleObj spid="_x0000_s114758" name="Equation" r:id="rId3" imgW="114102" imgH="177492" progId="Equation.3">
                  <p:embed/>
                </p:oleObj>
              </mc:Choice>
              <mc:Fallback>
                <p:oleObj name="Equation" r:id="rId3" imgW="114102" imgH="17749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219200"/>
                        <a:ext cx="476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5"/>
          <p:cNvGraphicFramePr>
            <a:graphicFrameLocks noChangeAspect="1"/>
          </p:cNvGraphicFramePr>
          <p:nvPr>
            <p:extLst>
              <p:ext uri="{D42A27DB-BD31-4B8C-83A1-F6EECF244321}">
                <p14:modId xmlns:p14="http://schemas.microsoft.com/office/powerpoint/2010/main" val="2453686992"/>
              </p:ext>
            </p:extLst>
          </p:nvPr>
        </p:nvGraphicFramePr>
        <p:xfrm>
          <a:off x="9296400" y="1219200"/>
          <a:ext cx="381000" cy="381000"/>
        </p:xfrm>
        <a:graphic>
          <a:graphicData uri="http://schemas.openxmlformats.org/presentationml/2006/ole">
            <mc:AlternateContent xmlns:mc="http://schemas.openxmlformats.org/markup-compatibility/2006">
              <mc:Choice xmlns:v="urn:schemas-microsoft-com:vml" Requires="v">
                <p:oleObj spid="_x0000_s114759" name="Equation" r:id="rId5" imgW="139579" imgH="177646" progId="Equation.3">
                  <p:embed/>
                </p:oleObj>
              </mc:Choice>
              <mc:Fallback>
                <p:oleObj name="Equation" r:id="rId5" imgW="139579" imgH="17764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0" y="12192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0" name="Object 6"/>
          <p:cNvGraphicFramePr>
            <a:graphicFrameLocks noChangeAspect="1"/>
          </p:cNvGraphicFramePr>
          <p:nvPr>
            <p:extLst>
              <p:ext uri="{D42A27DB-BD31-4B8C-83A1-F6EECF244321}">
                <p14:modId xmlns:p14="http://schemas.microsoft.com/office/powerpoint/2010/main" val="892913708"/>
              </p:ext>
            </p:extLst>
          </p:nvPr>
        </p:nvGraphicFramePr>
        <p:xfrm>
          <a:off x="2057400" y="1524000"/>
          <a:ext cx="381000" cy="457200"/>
        </p:xfrm>
        <a:graphic>
          <a:graphicData uri="http://schemas.openxmlformats.org/presentationml/2006/ole">
            <mc:AlternateContent xmlns:mc="http://schemas.openxmlformats.org/markup-compatibility/2006">
              <mc:Choice xmlns:v="urn:schemas-microsoft-com:vml" Requires="v">
                <p:oleObj spid="_x0000_s114760" name="Equation" r:id="rId7" imgW="152268" imgH="203024" progId="Equation.3">
                  <p:embed/>
                </p:oleObj>
              </mc:Choice>
              <mc:Fallback>
                <p:oleObj name="Equation" r:id="rId7" imgW="152268" imgH="203024"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1524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1" name="Object 7"/>
          <p:cNvGraphicFramePr>
            <a:graphicFrameLocks noChangeAspect="1"/>
          </p:cNvGraphicFramePr>
          <p:nvPr>
            <p:extLst>
              <p:ext uri="{D42A27DB-BD31-4B8C-83A1-F6EECF244321}">
                <p14:modId xmlns:p14="http://schemas.microsoft.com/office/powerpoint/2010/main" val="491943707"/>
              </p:ext>
            </p:extLst>
          </p:nvPr>
        </p:nvGraphicFramePr>
        <p:xfrm>
          <a:off x="7772400" y="1524000"/>
          <a:ext cx="571500" cy="381000"/>
        </p:xfrm>
        <a:graphic>
          <a:graphicData uri="http://schemas.openxmlformats.org/presentationml/2006/ole">
            <mc:AlternateContent xmlns:mc="http://schemas.openxmlformats.org/markup-compatibility/2006">
              <mc:Choice xmlns:v="urn:schemas-microsoft-com:vml" Requires="v">
                <p:oleObj spid="_x0000_s114761" name="Equation" r:id="rId9" imgW="152268" imgH="164957" progId="Equation.3">
                  <p:embed/>
                </p:oleObj>
              </mc:Choice>
              <mc:Fallback>
                <p:oleObj name="Equation" r:id="rId9" imgW="152268" imgH="164957"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2400" y="1524000"/>
                        <a:ext cx="571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5783"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1" y="2514600"/>
            <a:ext cx="680799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7113" name="Object 8"/>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114762" name="Equation" r:id="rId12" imgW="114151" imgH="215619" progId="Equation.3">
                  <p:embed/>
                </p:oleObj>
              </mc:Choice>
              <mc:Fallback>
                <p:oleObj name="Equation" r:id="rId12" imgW="114151" imgH="215619"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39032935"/>
              </p:ext>
            </p:extLst>
          </p:nvPr>
        </p:nvGraphicFramePr>
        <p:xfrm>
          <a:off x="685831" y="2743200"/>
          <a:ext cx="3252391" cy="806450"/>
        </p:xfrm>
        <a:graphic>
          <a:graphicData uri="http://schemas.openxmlformats.org/presentationml/2006/ole">
            <mc:AlternateContent xmlns:mc="http://schemas.openxmlformats.org/markup-compatibility/2006">
              <mc:Choice xmlns:v="urn:schemas-microsoft-com:vml" Requires="v">
                <p:oleObj spid="_x0000_s114763" name="Equation" r:id="rId14" imgW="1269449" imgH="393529" progId="Equation.3">
                  <p:embed/>
                </p:oleObj>
              </mc:Choice>
              <mc:Fallback>
                <p:oleObj name="Equation" r:id="rId14" imgW="1269449" imgH="393529"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831" y="2743200"/>
                        <a:ext cx="3252391"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49408615"/>
              </p:ext>
            </p:extLst>
          </p:nvPr>
        </p:nvGraphicFramePr>
        <p:xfrm>
          <a:off x="685800" y="3733850"/>
          <a:ext cx="2476500" cy="1090613"/>
        </p:xfrm>
        <a:graphic>
          <a:graphicData uri="http://schemas.openxmlformats.org/presentationml/2006/ole">
            <mc:AlternateContent xmlns:mc="http://schemas.openxmlformats.org/markup-compatibility/2006">
              <mc:Choice xmlns:v="urn:schemas-microsoft-com:vml" Requires="v">
                <p:oleObj spid="_x0000_s114764" name="Equation" r:id="rId16" imgW="876300" imgH="482600" progId="Equation.3">
                  <p:embed/>
                </p:oleObj>
              </mc:Choice>
              <mc:Fallback>
                <p:oleObj name="Equation" r:id="rId16" imgW="876300" imgH="482600" progId="Equation.3">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 y="3733850"/>
                        <a:ext cx="24765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780132337"/>
              </p:ext>
            </p:extLst>
          </p:nvPr>
        </p:nvGraphicFramePr>
        <p:xfrm>
          <a:off x="666750" y="5011787"/>
          <a:ext cx="4286250" cy="1008063"/>
        </p:xfrm>
        <a:graphic>
          <a:graphicData uri="http://schemas.openxmlformats.org/presentationml/2006/ole">
            <mc:AlternateContent xmlns:mc="http://schemas.openxmlformats.org/markup-compatibility/2006">
              <mc:Choice xmlns:v="urn:schemas-microsoft-com:vml" Requires="v">
                <p:oleObj spid="_x0000_s114765" name="Equation" r:id="rId18" imgW="1727200" imgH="508000" progId="Equation.3">
                  <p:embed/>
                </p:oleObj>
              </mc:Choice>
              <mc:Fallback>
                <p:oleObj name="Equation" r:id="rId18" imgW="1727200" imgH="508000" progId="Equation.3">
                  <p:embed/>
                  <p:pic>
                    <p:nvPicPr>
                      <p:cNvPr id="0"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6750" y="5011787"/>
                        <a:ext cx="4286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5107814" y="5105400"/>
          <a:ext cx="5083969" cy="909638"/>
        </p:xfrm>
        <a:graphic>
          <a:graphicData uri="http://schemas.openxmlformats.org/presentationml/2006/ole">
            <mc:AlternateContent xmlns:mc="http://schemas.openxmlformats.org/markup-compatibility/2006">
              <mc:Choice xmlns:v="urn:schemas-microsoft-com:vml" Requires="v">
                <p:oleObj spid="_x0000_s114766" name="Equation" r:id="rId20" imgW="1930400" imgH="431800" progId="Equation.3">
                  <p:embed/>
                </p:oleObj>
              </mc:Choice>
              <mc:Fallback>
                <p:oleObj name="Equation" r:id="rId20" imgW="1930400" imgH="431800" progId="Equation.3">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7814" y="5105400"/>
                        <a:ext cx="5083969"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2">
            <p14:nvContentPartPr>
              <p14:cNvPr id="2" name="Ink 1"/>
              <p14:cNvContentPartPr/>
              <p14:nvPr/>
            </p14:nvContentPartPr>
            <p14:xfrm>
              <a:off x="6216120" y="3831120"/>
              <a:ext cx="3903120" cy="187920"/>
            </p14:xfrm>
          </p:contentPart>
        </mc:Choice>
        <mc:Fallback xmlns="">
          <p:pic>
            <p:nvPicPr>
              <p:cNvPr id="2" name="Ink 1"/>
              <p:cNvPicPr/>
              <p:nvPr/>
            </p:nvPicPr>
            <p:blipFill>
              <a:blip r:embed="rId23"/>
              <a:stretch>
                <a:fillRect/>
              </a:stretch>
            </p:blipFill>
            <p:spPr>
              <a:xfrm>
                <a:off x="6206760" y="3821760"/>
                <a:ext cx="3921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p14:cNvContentPartPr/>
              <p14:nvPr/>
            </p14:nvContentPartPr>
            <p14:xfrm>
              <a:off x="6528600" y="3241800"/>
              <a:ext cx="1099080" cy="741600"/>
            </p14:xfrm>
          </p:contentPart>
        </mc:Choice>
        <mc:Fallback xmlns="">
          <p:pic>
            <p:nvPicPr>
              <p:cNvPr id="4" name="Ink 3"/>
              <p:cNvPicPr/>
              <p:nvPr/>
            </p:nvPicPr>
            <p:blipFill>
              <a:blip r:embed="rId25"/>
              <a:stretch>
                <a:fillRect/>
              </a:stretch>
            </p:blipFill>
            <p:spPr>
              <a:xfrm>
                <a:off x="6519240" y="3232440"/>
                <a:ext cx="1117800" cy="760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wipe(down)">
                                      <p:cBhvr>
                                        <p:cTn id="12" dur="500"/>
                                        <p:tgtEl>
                                          <p:spTgt spid="757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1371623" y="260403"/>
            <a:ext cx="9500791" cy="806435"/>
          </a:xfrm>
          <a:solidFill>
            <a:schemeClr val="accent1">
              <a:lumMod val="50000"/>
            </a:schemeClr>
          </a:solidFill>
        </p:spPr>
        <p:txBody>
          <a:bodyPr/>
          <a:lstStyle/>
          <a:p>
            <a:pPr eaLnBrk="1" hangingPunct="1"/>
            <a:r>
              <a:rPr lang="en-US" altLang="zh-TW" dirty="0" smtClean="0">
                <a:solidFill>
                  <a:srgbClr val="FFFF00"/>
                </a:solidFill>
                <a:ea typeface="新細明體" pitchFamily="18" charset="-120"/>
              </a:rPr>
              <a:t>Example.  Charged Ring</a:t>
            </a:r>
            <a:endParaRPr lang="zh-TW" altLang="en-US" dirty="0" smtClean="0">
              <a:solidFill>
                <a:srgbClr val="FFFF00"/>
              </a:solidFill>
              <a:ea typeface="新細明體" pitchFamily="18" charset="-120"/>
            </a:endParaRPr>
          </a:p>
        </p:txBody>
      </p:sp>
      <p:sp>
        <p:nvSpPr>
          <p:cNvPr id="16392" name="文字方塊 2"/>
          <p:cNvSpPr txBox="1">
            <a:spLocks noChangeArrowheads="1"/>
          </p:cNvSpPr>
          <p:nvPr/>
        </p:nvSpPr>
        <p:spPr bwMode="auto">
          <a:xfrm>
            <a:off x="228632" y="1214439"/>
            <a:ext cx="106679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A ring of radius a carries a uniformly </a:t>
            </a:r>
            <a:r>
              <a:rPr kumimoji="1" lang="en-US" altLang="zh-TW" sz="2000" b="0" dirty="0" smtClean="0">
                <a:ea typeface="新細明體" pitchFamily="18" charset="-120"/>
              </a:rPr>
              <a:t>distributed positive </a:t>
            </a:r>
            <a:r>
              <a:rPr kumimoji="1" lang="en-US" altLang="zh-TW" sz="2000" b="0" dirty="0">
                <a:ea typeface="新細明體" pitchFamily="18" charset="-120"/>
              </a:rPr>
              <a:t>total charge </a:t>
            </a:r>
            <a:r>
              <a:rPr kumimoji="1" lang="en-US" altLang="zh-TW" sz="2000" b="0" i="1" dirty="0">
                <a:ea typeface="新細明體" pitchFamily="18" charset="-120"/>
              </a:rPr>
              <a:t>Q</a:t>
            </a:r>
            <a:r>
              <a:rPr kumimoji="1" lang="en-US" altLang="zh-TW" sz="2000" b="0" dirty="0">
                <a:ea typeface="新細明體" pitchFamily="18" charset="-120"/>
              </a:rPr>
              <a:t>. Calculate the </a:t>
            </a:r>
            <a:r>
              <a:rPr kumimoji="1" lang="en-US" altLang="zh-TW" sz="2000" b="0" dirty="0" smtClean="0">
                <a:ea typeface="新細明體" pitchFamily="18" charset="-120"/>
              </a:rPr>
              <a:t>electric field </a:t>
            </a:r>
            <a:r>
              <a:rPr kumimoji="1" lang="en-US" altLang="zh-TW" sz="2000" b="0" dirty="0">
                <a:ea typeface="新細明體" pitchFamily="18" charset="-120"/>
              </a:rPr>
              <a:t>due to the ring at a point P lying a </a:t>
            </a:r>
            <a:r>
              <a:rPr kumimoji="1" lang="en-US" altLang="zh-TW" sz="2000" b="0" dirty="0" smtClean="0">
                <a:ea typeface="新細明體" pitchFamily="18" charset="-120"/>
              </a:rPr>
              <a:t>distance x </a:t>
            </a:r>
            <a:r>
              <a:rPr kumimoji="1" lang="en-US" altLang="zh-TW" sz="2000" b="0" dirty="0">
                <a:ea typeface="新細明體" pitchFamily="18" charset="-120"/>
              </a:rPr>
              <a:t>from its center along the central axis </a:t>
            </a:r>
            <a:r>
              <a:rPr kumimoji="1" lang="en-US" altLang="zh-TW" sz="2000" b="0" dirty="0" smtClean="0">
                <a:ea typeface="新細明體" pitchFamily="18" charset="-120"/>
              </a:rPr>
              <a:t>perpendicular </a:t>
            </a:r>
            <a:r>
              <a:rPr kumimoji="1" lang="en-US" altLang="zh-TW" sz="2000" b="0" dirty="0">
                <a:ea typeface="新細明體" pitchFamily="18" charset="-120"/>
              </a:rPr>
              <a:t>to the plane of the </a:t>
            </a:r>
            <a:r>
              <a:rPr kumimoji="1" lang="en-US" altLang="zh-TW" sz="2000" b="0" dirty="0" smtClean="0">
                <a:ea typeface="新細明體" pitchFamily="18" charset="-120"/>
              </a:rPr>
              <a:t>ring.</a:t>
            </a:r>
            <a:endParaRPr kumimoji="1" lang="zh-TW" altLang="en-US" sz="2000" b="0" dirty="0">
              <a:ea typeface="新細明體" pitchFamily="18" charset="-120"/>
            </a:endParaRPr>
          </a:p>
        </p:txBody>
      </p:sp>
      <p:sp>
        <p:nvSpPr>
          <p:cNvPr id="16394" name="文字方塊 4"/>
          <p:cNvSpPr txBox="1">
            <a:spLocks noChangeArrowheads="1"/>
          </p:cNvSpPr>
          <p:nvPr/>
        </p:nvSpPr>
        <p:spPr bwMode="auto">
          <a:xfrm>
            <a:off x="4724400" y="2571750"/>
            <a:ext cx="6527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By symmetry, </a:t>
            </a:r>
            <a:r>
              <a:rPr kumimoji="1" lang="en-US" altLang="zh-TW" sz="1800" dirty="0">
                <a:ea typeface="新細明體" pitchFamily="18" charset="-120"/>
              </a:rPr>
              <a:t>E </a:t>
            </a:r>
            <a:r>
              <a:rPr kumimoji="1" lang="en-US" altLang="zh-TW" sz="1800" b="0" dirty="0">
                <a:ea typeface="新細明體" pitchFamily="18" charset="-120"/>
              </a:rPr>
              <a:t>has only axial (x-) component. </a:t>
            </a:r>
            <a:endParaRPr kumimoji="1" lang="zh-TW" altLang="en-US" sz="1800" b="0" dirty="0">
              <a:ea typeface="新細明體" pitchFamily="18" charset="-120"/>
            </a:endParaRP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4" y="2756694"/>
            <a:ext cx="3700448" cy="3023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661" y="3096145"/>
            <a:ext cx="5997543" cy="1172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32" y="4038600"/>
            <a:ext cx="5486399" cy="15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7561" y="5410200"/>
            <a:ext cx="7851963" cy="132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501000" y="6296040"/>
              <a:ext cx="7431120" cy="36000"/>
            </p14:xfrm>
          </p:contentPart>
        </mc:Choice>
        <mc:Fallback xmlns="">
          <p:pic>
            <p:nvPicPr>
              <p:cNvPr id="6" name="Ink 5"/>
              <p:cNvPicPr/>
              <p:nvPr/>
            </p:nvPicPr>
            <p:blipFill>
              <a:blip r:embed="rId11"/>
              <a:stretch>
                <a:fillRect/>
              </a:stretch>
            </p:blipFill>
            <p:spPr>
              <a:xfrm>
                <a:off x="3491640" y="6286680"/>
                <a:ext cx="7449840" cy="54720"/>
              </a:xfrm>
              <a:prstGeom prst="rect">
                <a:avLst/>
              </a:prstGeom>
            </p:spPr>
          </p:pic>
        </mc:Fallback>
      </mc:AlternateContent>
    </p:spTree>
    <p:extLst>
      <p:ext uri="{BB962C8B-B14F-4D97-AF65-F5344CB8AC3E}">
        <p14:creationId xmlns:p14="http://schemas.microsoft.com/office/powerpoint/2010/main" val="2700133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92">
                                            <p:txEl>
                                              <p:pRg st="0" end="0"/>
                                            </p:txEl>
                                          </p:spTgt>
                                        </p:tgtEl>
                                        <p:attrNameLst>
                                          <p:attrName>style.visibility</p:attrName>
                                        </p:attrNameLst>
                                      </p:cBhvr>
                                      <p:to>
                                        <p:strVal val="visible"/>
                                      </p:to>
                                    </p:set>
                                    <p:animEffect transition="in" filter="box(in)">
                                      <p:cBhvr>
                                        <p:cTn id="7" dur="500"/>
                                        <p:tgtEl>
                                          <p:spTgt spid="163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box(in)">
                                      <p:cBhvr>
                                        <p:cTn id="12"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1447823" y="260403"/>
            <a:ext cx="9424591" cy="730235"/>
          </a:xfrm>
          <a:solidFill>
            <a:schemeClr val="accent1">
              <a:lumMod val="50000"/>
            </a:schemeClr>
          </a:solidFill>
        </p:spPr>
        <p:txBody>
          <a:bodyPr/>
          <a:lstStyle/>
          <a:p>
            <a:pPr eaLnBrk="1" hangingPunct="1"/>
            <a:r>
              <a:rPr lang="en-US" altLang="zh-TW" dirty="0" smtClean="0">
                <a:solidFill>
                  <a:srgbClr val="FFFF00"/>
                </a:solidFill>
                <a:ea typeface="新細明體" pitchFamily="18" charset="-120"/>
              </a:rPr>
              <a:t>Example.  Charged Ring</a:t>
            </a:r>
            <a:endParaRPr lang="zh-TW" altLang="en-US" dirty="0" smtClean="0">
              <a:solidFill>
                <a:srgbClr val="FFFF00"/>
              </a:solidFill>
              <a:ea typeface="新細明體" pitchFamily="18" charset="-120"/>
            </a:endParaRPr>
          </a:p>
        </p:txBody>
      </p:sp>
      <p:sp>
        <p:nvSpPr>
          <p:cNvPr id="16392" name="文字方塊 2"/>
          <p:cNvSpPr txBox="1">
            <a:spLocks noChangeArrowheads="1"/>
          </p:cNvSpPr>
          <p:nvPr/>
        </p:nvSpPr>
        <p:spPr bwMode="auto">
          <a:xfrm>
            <a:off x="228632" y="1214439"/>
            <a:ext cx="106679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A ring of radius a carries a uniformly </a:t>
            </a:r>
            <a:r>
              <a:rPr kumimoji="1" lang="en-US" altLang="zh-TW" sz="2000" b="0" dirty="0" smtClean="0">
                <a:ea typeface="新細明體" pitchFamily="18" charset="-120"/>
              </a:rPr>
              <a:t>distributed positive </a:t>
            </a:r>
            <a:r>
              <a:rPr kumimoji="1" lang="en-US" altLang="zh-TW" sz="2000" b="0" dirty="0">
                <a:ea typeface="新細明體" pitchFamily="18" charset="-120"/>
              </a:rPr>
              <a:t>total charge </a:t>
            </a:r>
            <a:r>
              <a:rPr kumimoji="1" lang="en-US" altLang="zh-TW" sz="2000" b="0" i="1" dirty="0">
                <a:ea typeface="新細明體" pitchFamily="18" charset="-120"/>
              </a:rPr>
              <a:t>Q</a:t>
            </a:r>
            <a:r>
              <a:rPr kumimoji="1" lang="en-US" altLang="zh-TW" sz="2000" b="0" dirty="0">
                <a:ea typeface="新細明體" pitchFamily="18" charset="-120"/>
              </a:rPr>
              <a:t>. Calculate the </a:t>
            </a:r>
            <a:r>
              <a:rPr kumimoji="1" lang="en-US" altLang="zh-TW" sz="2000" b="0" dirty="0" smtClean="0">
                <a:ea typeface="新細明體" pitchFamily="18" charset="-120"/>
              </a:rPr>
              <a:t>electric field </a:t>
            </a:r>
            <a:r>
              <a:rPr kumimoji="1" lang="en-US" altLang="zh-TW" sz="2000" b="0" dirty="0">
                <a:ea typeface="新細明體" pitchFamily="18" charset="-120"/>
              </a:rPr>
              <a:t>due to the ring at a point P lying a </a:t>
            </a:r>
            <a:r>
              <a:rPr kumimoji="1" lang="en-US" altLang="zh-TW" sz="2000" b="0" dirty="0" smtClean="0">
                <a:ea typeface="新細明體" pitchFamily="18" charset="-120"/>
              </a:rPr>
              <a:t>distance x </a:t>
            </a:r>
            <a:r>
              <a:rPr kumimoji="1" lang="en-US" altLang="zh-TW" sz="2000" b="0" dirty="0">
                <a:ea typeface="新細明體" pitchFamily="18" charset="-120"/>
              </a:rPr>
              <a:t>from its center along the central axis </a:t>
            </a:r>
            <a:r>
              <a:rPr kumimoji="1" lang="en-US" altLang="zh-TW" sz="2000" b="0" dirty="0" smtClean="0">
                <a:ea typeface="新細明體" pitchFamily="18" charset="-120"/>
              </a:rPr>
              <a:t>perpendicular </a:t>
            </a:r>
            <a:r>
              <a:rPr kumimoji="1" lang="en-US" altLang="zh-TW" sz="2000" b="0" dirty="0">
                <a:ea typeface="新細明體" pitchFamily="18" charset="-120"/>
              </a:rPr>
              <a:t>to the plane of the </a:t>
            </a:r>
            <a:r>
              <a:rPr kumimoji="1" lang="en-US" altLang="zh-TW" sz="2000" b="0" dirty="0" smtClean="0">
                <a:ea typeface="新細明體" pitchFamily="18" charset="-120"/>
              </a:rPr>
              <a:t>ring.</a:t>
            </a:r>
            <a:endParaRPr kumimoji="1" lang="zh-TW" altLang="en-US" sz="2000" b="0" dirty="0">
              <a:ea typeface="新細明體" pitchFamily="18" charset="-120"/>
            </a:endParaRPr>
          </a:p>
        </p:txBody>
      </p:sp>
      <p:sp>
        <p:nvSpPr>
          <p:cNvPr id="16394" name="文字方塊 4"/>
          <p:cNvSpPr txBox="1">
            <a:spLocks noChangeArrowheads="1"/>
          </p:cNvSpPr>
          <p:nvPr/>
        </p:nvSpPr>
        <p:spPr bwMode="auto">
          <a:xfrm>
            <a:off x="4724400" y="2571750"/>
            <a:ext cx="6527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By symmetry, </a:t>
            </a:r>
            <a:r>
              <a:rPr kumimoji="1" lang="en-US" altLang="zh-TW" sz="1800" dirty="0">
                <a:ea typeface="新細明體" pitchFamily="18" charset="-120"/>
              </a:rPr>
              <a:t>E </a:t>
            </a:r>
            <a:r>
              <a:rPr kumimoji="1" lang="en-US" altLang="zh-TW" sz="1800" b="0" dirty="0">
                <a:ea typeface="新細明體" pitchFamily="18" charset="-120"/>
              </a:rPr>
              <a:t>has only axial (x-) component. </a:t>
            </a:r>
            <a:endParaRPr kumimoji="1" lang="zh-TW" altLang="en-US" sz="1800" b="0" dirty="0">
              <a:ea typeface="新細明體" pitchFamily="18" charset="-12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435601807"/>
              </p:ext>
            </p:extLst>
          </p:nvPr>
        </p:nvGraphicFramePr>
        <p:xfrm>
          <a:off x="4718809" y="3212314"/>
          <a:ext cx="2125698" cy="645319"/>
        </p:xfrm>
        <a:graphic>
          <a:graphicData uri="http://schemas.openxmlformats.org/presentationml/2006/ole">
            <mc:AlternateContent xmlns:mc="http://schemas.openxmlformats.org/markup-compatibility/2006">
              <mc:Choice xmlns:v="urn:schemas-microsoft-com:vml" Requires="v">
                <p:oleObj spid="_x0000_s48752" name="Equation" r:id="rId3" imgW="850531" imgH="317362" progId="Equation.DSMT4">
                  <p:embed/>
                </p:oleObj>
              </mc:Choice>
              <mc:Fallback>
                <p:oleObj name="Equation" r:id="rId3" imgW="850531" imgH="317362"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809" y="3212314"/>
                        <a:ext cx="2125698" cy="645319"/>
                      </a:xfrm>
                      <a:prstGeom prst="rect">
                        <a:avLst/>
                      </a:prstGeom>
                      <a:noFill/>
                      <a:ln>
                        <a:noFill/>
                      </a:ln>
                      <a:effectLs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431143776"/>
              </p:ext>
            </p:extLst>
          </p:nvPr>
        </p:nvGraphicFramePr>
        <p:xfrm>
          <a:off x="6820886" y="3003156"/>
          <a:ext cx="2699563" cy="923129"/>
        </p:xfrm>
        <a:graphic>
          <a:graphicData uri="http://schemas.openxmlformats.org/presentationml/2006/ole">
            <mc:AlternateContent xmlns:mc="http://schemas.openxmlformats.org/markup-compatibility/2006">
              <mc:Choice xmlns:v="urn:schemas-microsoft-com:vml" Requires="v">
                <p:oleObj spid="_x0000_s48753" name="Equation" r:id="rId5" imgW="1028254" imgH="431613" progId="Equation.DSMT4">
                  <p:embed/>
                </p:oleObj>
              </mc:Choice>
              <mc:Fallback>
                <p:oleObj name="Equation" r:id="rId5" imgW="1028254" imgH="43161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886" y="3003156"/>
                        <a:ext cx="2699563" cy="923129"/>
                      </a:xfrm>
                      <a:prstGeom prst="rect">
                        <a:avLst/>
                      </a:prstGeom>
                      <a:noFill/>
                      <a:ln>
                        <a:noFill/>
                      </a:ln>
                      <a:effectLs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989804829"/>
              </p:ext>
            </p:extLst>
          </p:nvPr>
        </p:nvGraphicFramePr>
        <p:xfrm>
          <a:off x="4925826" y="3975183"/>
          <a:ext cx="2976948" cy="915984"/>
        </p:xfrm>
        <a:graphic>
          <a:graphicData uri="http://schemas.openxmlformats.org/presentationml/2006/ole">
            <mc:AlternateContent xmlns:mc="http://schemas.openxmlformats.org/markup-compatibility/2006">
              <mc:Choice xmlns:v="urn:schemas-microsoft-com:vml" Requires="v">
                <p:oleObj spid="_x0000_s48754" name="Equation" r:id="rId7" imgW="1346200" imgH="508000" progId="Equation.DSMT4">
                  <p:embed/>
                </p:oleObj>
              </mc:Choice>
              <mc:Fallback>
                <p:oleObj name="Equation" r:id="rId7" imgW="1346200" imgH="5080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5826" y="3975183"/>
                        <a:ext cx="2976948" cy="915984"/>
                      </a:xfrm>
                      <a:prstGeom prst="rect">
                        <a:avLst/>
                      </a:prstGeom>
                      <a:noFill/>
                      <a:ln>
                        <a:noFill/>
                      </a:ln>
                      <a:effectLs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4069497450"/>
              </p:ext>
            </p:extLst>
          </p:nvPr>
        </p:nvGraphicFramePr>
        <p:xfrm>
          <a:off x="7925047" y="4036269"/>
          <a:ext cx="2057153" cy="975597"/>
        </p:xfrm>
        <a:graphic>
          <a:graphicData uri="http://schemas.openxmlformats.org/presentationml/2006/ole">
            <mc:AlternateContent xmlns:mc="http://schemas.openxmlformats.org/markup-compatibility/2006">
              <mc:Choice xmlns:v="urn:schemas-microsoft-com:vml" Requires="v">
                <p:oleObj spid="_x0000_s48755" name="Equation" r:id="rId9" imgW="876300" imgH="508000" progId="Equation.DSMT4">
                  <p:embed/>
                </p:oleObj>
              </mc:Choice>
              <mc:Fallback>
                <p:oleObj name="Equation" r:id="rId9" imgW="876300" imgH="508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5047" y="4036269"/>
                        <a:ext cx="2057153" cy="975597"/>
                      </a:xfrm>
                      <a:prstGeom prst="rect">
                        <a:avLst/>
                      </a:prstGeom>
                      <a:noFill/>
                      <a:ln>
                        <a:noFill/>
                      </a:ln>
                      <a:effectLs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820934279"/>
              </p:ext>
            </p:extLst>
          </p:nvPr>
        </p:nvGraphicFramePr>
        <p:xfrm>
          <a:off x="3990485" y="5367338"/>
          <a:ext cx="2715115" cy="1033462"/>
        </p:xfrm>
        <a:graphic>
          <a:graphicData uri="http://schemas.openxmlformats.org/presentationml/2006/ole">
            <mc:AlternateContent xmlns:mc="http://schemas.openxmlformats.org/markup-compatibility/2006">
              <mc:Choice xmlns:v="urn:schemas-microsoft-com:vml" Requires="v">
                <p:oleObj spid="_x0000_s48756" name="Equation" r:id="rId11" imgW="1091726" imgH="507780" progId="Equation.DSMT4">
                  <p:embed/>
                </p:oleObj>
              </mc:Choice>
              <mc:Fallback>
                <p:oleObj name="Equation" r:id="rId11" imgW="1091726" imgH="50778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0485" y="5367338"/>
                        <a:ext cx="2715115" cy="1033462"/>
                      </a:xfrm>
                      <a:prstGeom prst="rect">
                        <a:avLst/>
                      </a:prstGeom>
                      <a:noFill/>
                      <a:ln w="9525">
                        <a:solidFill>
                          <a:srgbClr val="800000"/>
                        </a:solidFill>
                        <a:miter lim="800000"/>
                        <a:headEnd/>
                        <a:tailEnd/>
                      </a:ln>
                      <a:effectLst/>
                      <a:extLst/>
                    </p:spPr>
                  </p:pic>
                </p:oleObj>
              </mc:Fallback>
            </mc:AlternateContent>
          </a:graphicData>
        </a:graphic>
      </p:graphicFrame>
      <p:sp>
        <p:nvSpPr>
          <p:cNvPr id="16395" name="文字方塊 10"/>
          <p:cNvSpPr txBox="1">
            <a:spLocks noChangeArrowheads="1"/>
          </p:cNvSpPr>
          <p:nvPr/>
        </p:nvSpPr>
        <p:spPr bwMode="auto">
          <a:xfrm>
            <a:off x="6952060" y="5410200"/>
            <a:ext cx="45541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On axis of uniformly charged ring</a:t>
            </a:r>
            <a:endParaRPr kumimoji="1" lang="zh-TW" altLang="en-US" sz="1800" b="0" dirty="0">
              <a:ea typeface="新細明體" pitchFamily="18" charset="-120"/>
            </a:endParaRPr>
          </a:p>
        </p:txBody>
      </p:sp>
      <p:pic>
        <p:nvPicPr>
          <p:cNvPr id="48239" name="Picture 1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39" y="2979738"/>
            <a:ext cx="3743203"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2" name="Ink 1"/>
              <p14:cNvContentPartPr/>
              <p14:nvPr/>
            </p14:nvContentPartPr>
            <p14:xfrm>
              <a:off x="696600" y="3331080"/>
              <a:ext cx="2233080" cy="1411560"/>
            </p14:xfrm>
          </p:contentPart>
        </mc:Choice>
        <mc:Fallback xmlns="">
          <p:pic>
            <p:nvPicPr>
              <p:cNvPr id="2" name="Ink 1"/>
              <p:cNvPicPr/>
              <p:nvPr/>
            </p:nvPicPr>
            <p:blipFill>
              <a:blip r:embed="rId19"/>
              <a:stretch>
                <a:fillRect/>
              </a:stretch>
            </p:blipFill>
            <p:spPr>
              <a:xfrm>
                <a:off x="687240" y="3321720"/>
                <a:ext cx="2251800" cy="1430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92">
                                            <p:txEl>
                                              <p:pRg st="0" end="0"/>
                                            </p:txEl>
                                          </p:spTgt>
                                        </p:tgtEl>
                                        <p:attrNameLst>
                                          <p:attrName>style.visibility</p:attrName>
                                        </p:attrNameLst>
                                      </p:cBhvr>
                                      <p:to>
                                        <p:strVal val="visible"/>
                                      </p:to>
                                    </p:set>
                                    <p:animEffect transition="in" filter="box(in)">
                                      <p:cBhvr>
                                        <p:cTn id="7" dur="500"/>
                                        <p:tgtEl>
                                          <p:spTgt spid="163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box(in)">
                                      <p:cBhvr>
                                        <p:cTn id="12" dur="500"/>
                                        <p:tgtEl>
                                          <p:spTgt spid="16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ox(in)">
                                      <p:cBhvr>
                                        <p:cTn id="37" dur="500"/>
                                        <p:tgtEl>
                                          <p:spTgt spid="10"/>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6395"/>
                                        </p:tgtEl>
                                        <p:attrNameLst>
                                          <p:attrName>style.visibility</p:attrName>
                                        </p:attrNameLst>
                                      </p:cBhvr>
                                      <p:to>
                                        <p:strVal val="visible"/>
                                      </p:to>
                                    </p:set>
                                    <p:animEffect transition="in" filter="box(in)">
                                      <p:cBhvr>
                                        <p:cTn id="40"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P spid="1639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95400" y="274638"/>
            <a:ext cx="9829800" cy="563562"/>
          </a:xfrm>
          <a:solidFill>
            <a:schemeClr val="accent1">
              <a:lumMod val="50000"/>
            </a:schemeClr>
          </a:solidFill>
        </p:spPr>
        <p:txBody>
          <a:bodyPr/>
          <a:lstStyle/>
          <a:p>
            <a:pPr eaLnBrk="1" hangingPunct="1"/>
            <a:r>
              <a:rPr lang="en-US" altLang="en-US" sz="2800" dirty="0" smtClean="0">
                <a:solidFill>
                  <a:srgbClr val="FFFF00"/>
                </a:solidFill>
              </a:rPr>
              <a:t>Problem :The Electric Field of a Uniformly charged Disk</a:t>
            </a:r>
          </a:p>
        </p:txBody>
      </p:sp>
      <p:graphicFrame>
        <p:nvGraphicFramePr>
          <p:cNvPr id="49155"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50001" name="Equation" r:id="rId4" imgW="114151" imgH="215619" progId="Equation.3">
                  <p:embed/>
                </p:oleObj>
              </mc:Choice>
              <mc:Fallback>
                <p:oleObj name="Equation" r:id="rId4" imgW="114151" imgH="215619"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190500" y="1066813"/>
            <a:ext cx="10572750" cy="1508105"/>
          </a:xfrm>
          <a:prstGeom prst="rect">
            <a:avLst/>
          </a:prstGeom>
        </p:spPr>
        <p:txBody>
          <a:bodyPr>
            <a:spAutoFit/>
          </a:bodyPr>
          <a:lstStyle/>
          <a:p>
            <a:pPr>
              <a:defRPr/>
            </a:pPr>
            <a:r>
              <a:rPr lang="en-US" sz="2400" b="1" dirty="0">
                <a:latin typeface="Times New Roman" panose="02020603050405020304" pitchFamily="18" charset="0"/>
                <a:cs typeface="Times New Roman" panose="02020603050405020304" pitchFamily="18" charset="0"/>
              </a:rPr>
              <a:t>A disk of radius </a:t>
            </a:r>
            <a:r>
              <a:rPr lang="en-US" sz="2400" b="1" i="1" dirty="0">
                <a:latin typeface="Times New Roman" panose="02020603050405020304" pitchFamily="18" charset="0"/>
                <a:cs typeface="Times New Roman" panose="02020603050405020304" pitchFamily="18" charset="0"/>
              </a:rPr>
              <a:t>R </a:t>
            </a:r>
            <a:r>
              <a:rPr lang="en-US" sz="2400" b="1" dirty="0">
                <a:latin typeface="Times New Roman" panose="02020603050405020304" pitchFamily="18" charset="0"/>
                <a:cs typeface="Times New Roman" panose="02020603050405020304" pitchFamily="18" charset="0"/>
              </a:rPr>
              <a:t>has a uniform surface charge density “</a:t>
            </a:r>
            <a:r>
              <a:rPr lang="el-GR" sz="2400" b="1" dirty="0">
                <a:latin typeface="Times New Roman" panose="02020603050405020304" pitchFamily="18" charset="0"/>
                <a:cs typeface="Times New Roman" panose="02020603050405020304" pitchFamily="18" charset="0"/>
              </a:rPr>
              <a:t>σ</a:t>
            </a:r>
            <a:r>
              <a:rPr lang="en-US" sz="2400" b="1" dirty="0">
                <a:latin typeface="Times New Roman" panose="02020603050405020304" pitchFamily="18" charset="0"/>
                <a:cs typeface="Times New Roman" panose="02020603050405020304" pitchFamily="18" charset="0"/>
              </a:rPr>
              <a:t>”.</a:t>
            </a:r>
          </a:p>
          <a:p>
            <a:pPr>
              <a:defRPr/>
            </a:pPr>
            <a:r>
              <a:rPr lang="en-US" sz="2400" b="1" dirty="0">
                <a:latin typeface="Times New Roman" panose="02020603050405020304" pitchFamily="18" charset="0"/>
                <a:cs typeface="Times New Roman" panose="02020603050405020304" pitchFamily="18" charset="0"/>
              </a:rPr>
              <a:t> Calculate the electric field at a point </a:t>
            </a:r>
            <a:r>
              <a:rPr lang="en-US" sz="2400" b="1" i="1" dirty="0">
                <a:latin typeface="Times New Roman" panose="02020603050405020304" pitchFamily="18" charset="0"/>
                <a:cs typeface="Times New Roman" panose="02020603050405020304" pitchFamily="18" charset="0"/>
              </a:rPr>
              <a:t>P </a:t>
            </a:r>
            <a:r>
              <a:rPr lang="en-US" sz="2400" b="1" dirty="0">
                <a:latin typeface="Times New Roman" panose="02020603050405020304" pitchFamily="18" charset="0"/>
                <a:cs typeface="Times New Roman" panose="02020603050405020304" pitchFamily="18" charset="0"/>
              </a:rPr>
              <a:t>that lies along the central perpendicular axis of the disk and a distance </a:t>
            </a:r>
            <a:r>
              <a:rPr lang="en-US" sz="2400" b="1" i="1" dirty="0">
                <a:latin typeface="Times New Roman" panose="02020603050405020304" pitchFamily="18" charset="0"/>
                <a:cs typeface="Times New Roman" panose="02020603050405020304" pitchFamily="18" charset="0"/>
              </a:rPr>
              <a:t>x </a:t>
            </a:r>
            <a:r>
              <a:rPr lang="en-US" sz="2400" b="1" dirty="0">
                <a:latin typeface="Times New Roman" panose="02020603050405020304" pitchFamily="18" charset="0"/>
                <a:cs typeface="Times New Roman" panose="02020603050405020304" pitchFamily="18" charset="0"/>
              </a:rPr>
              <a:t>from the center of the disk</a:t>
            </a:r>
            <a:r>
              <a:rPr lang="en-US" sz="2800" b="1" dirty="0">
                <a:latin typeface="+mn-lt"/>
              </a:rPr>
              <a:t/>
            </a:r>
            <a:br>
              <a:rPr lang="en-US" sz="2800" b="1" dirty="0">
                <a:latin typeface="+mn-lt"/>
              </a:rPr>
            </a:br>
            <a:endParaRPr lang="en-US" sz="2000" b="1" dirty="0">
              <a:latin typeface="+mn-lt"/>
            </a:endParaRPr>
          </a:p>
        </p:txBody>
      </p:sp>
      <p:pic>
        <p:nvPicPr>
          <p:cNvPr id="7" name="Content Placeholder 6" descr="2317"/>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rcRect/>
          <a:stretch>
            <a:fillRect/>
          </a:stretch>
        </p:blipFill>
        <p:spPr>
          <a:xfrm>
            <a:off x="6750848" y="3200453"/>
            <a:ext cx="4679156" cy="3262313"/>
          </a:xfrm>
        </p:spPr>
      </p:pic>
      <p:graphicFrame>
        <p:nvGraphicFramePr>
          <p:cNvPr id="2" name="Object 1"/>
          <p:cNvGraphicFramePr>
            <a:graphicFrameLocks noChangeAspect="1"/>
          </p:cNvGraphicFramePr>
          <p:nvPr/>
        </p:nvGraphicFramePr>
        <p:xfrm>
          <a:off x="285783" y="2357491"/>
          <a:ext cx="5742781" cy="522287"/>
        </p:xfrm>
        <a:graphic>
          <a:graphicData uri="http://schemas.openxmlformats.org/presentationml/2006/ole">
            <mc:AlternateContent xmlns:mc="http://schemas.openxmlformats.org/markup-compatibility/2006">
              <mc:Choice xmlns:v="urn:schemas-microsoft-com:vml" Requires="v">
                <p:oleObj spid="_x0000_s50002" name="Equation" r:id="rId7" imgW="1904174" imgH="215806" progId="Equation.3">
                  <p:embed/>
                </p:oleObj>
              </mc:Choice>
              <mc:Fallback>
                <p:oleObj name="Equation" r:id="rId7" imgW="1904174" imgH="215806"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83" y="2357491"/>
                        <a:ext cx="5742781"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285750" y="2895600"/>
          <a:ext cx="3524250" cy="808038"/>
        </p:xfrm>
        <a:graphic>
          <a:graphicData uri="http://schemas.openxmlformats.org/presentationml/2006/ole">
            <mc:AlternateContent xmlns:mc="http://schemas.openxmlformats.org/markup-compatibility/2006">
              <mc:Choice xmlns:v="urn:schemas-microsoft-com:vml" Requires="v">
                <p:oleObj spid="_x0000_s50003" name="Equation" r:id="rId9" imgW="1638300" imgH="469900" progId="Equation.3">
                  <p:embed/>
                </p:oleObj>
              </mc:Choice>
              <mc:Fallback>
                <p:oleObj name="Equation" r:id="rId9" imgW="1638300" imgH="46990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50" y="2895600"/>
                        <a:ext cx="35242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000500" y="2743253"/>
          <a:ext cx="3524250" cy="955675"/>
        </p:xfrm>
        <a:graphic>
          <a:graphicData uri="http://schemas.openxmlformats.org/presentationml/2006/ole">
            <mc:AlternateContent xmlns:mc="http://schemas.openxmlformats.org/markup-compatibility/2006">
              <mc:Choice xmlns:v="urn:schemas-microsoft-com:vml" Requires="v">
                <p:oleObj spid="_x0000_s50004" name="Equation" r:id="rId11" imgW="1498600" imgH="508000" progId="Equation.3">
                  <p:embed/>
                </p:oleObj>
              </mc:Choice>
              <mc:Fallback>
                <p:oleObj name="Equation" r:id="rId11" imgW="1498600" imgH="508000" progId="Equation.3">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0500" y="2743253"/>
                        <a:ext cx="35242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571501" y="3581400"/>
          <a:ext cx="4246563" cy="896938"/>
        </p:xfrm>
        <a:graphic>
          <a:graphicData uri="http://schemas.openxmlformats.org/presentationml/2006/ole">
            <mc:AlternateContent xmlns:mc="http://schemas.openxmlformats.org/markup-compatibility/2006">
              <mc:Choice xmlns:v="urn:schemas-microsoft-com:vml" Requires="v">
                <p:oleObj spid="_x0000_s50005" name="Equation" r:id="rId13" imgW="1828800" imgH="482600" progId="Equation.3">
                  <p:embed/>
                </p:oleObj>
              </mc:Choice>
              <mc:Fallback>
                <p:oleObj name="Equation" r:id="rId13" imgW="1828800" imgH="482600" progId="Equation.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1" y="3581400"/>
                        <a:ext cx="4246563"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98596877"/>
              </p:ext>
            </p:extLst>
          </p:nvPr>
        </p:nvGraphicFramePr>
        <p:xfrm>
          <a:off x="76200" y="4440238"/>
          <a:ext cx="3619500" cy="1122362"/>
        </p:xfrm>
        <a:graphic>
          <a:graphicData uri="http://schemas.openxmlformats.org/presentationml/2006/ole">
            <mc:AlternateContent xmlns:mc="http://schemas.openxmlformats.org/markup-compatibility/2006">
              <mc:Choice xmlns:v="urn:schemas-microsoft-com:vml" Requires="v">
                <p:oleObj spid="_x0000_s50006" name="Equation" r:id="rId15" imgW="1637589" imgH="634725" progId="Equation.3">
                  <p:embed/>
                </p:oleObj>
              </mc:Choice>
              <mc:Fallback>
                <p:oleObj name="Equation" r:id="rId15" imgW="1637589" imgH="634725"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 y="4440238"/>
                        <a:ext cx="36195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571500" y="5559425"/>
          <a:ext cx="3810000" cy="979488"/>
        </p:xfrm>
        <a:graphic>
          <a:graphicData uri="http://schemas.openxmlformats.org/presentationml/2006/ole">
            <mc:AlternateContent xmlns:mc="http://schemas.openxmlformats.org/markup-compatibility/2006">
              <mc:Choice xmlns:v="urn:schemas-microsoft-com:vml" Requires="v">
                <p:oleObj spid="_x0000_s50007" name="Equation" r:id="rId17" imgW="1739900" imgH="558800" progId="Equation.3">
                  <p:embed/>
                </p:oleObj>
              </mc:Choice>
              <mc:Fallback>
                <p:oleObj name="Equation" r:id="rId17" imgW="1739900" imgH="558800"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500" y="5559425"/>
                        <a:ext cx="38100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0729934"/>
              </p:ext>
            </p:extLst>
          </p:nvPr>
        </p:nvGraphicFramePr>
        <p:xfrm>
          <a:off x="3695700" y="4572000"/>
          <a:ext cx="3048000" cy="785813"/>
        </p:xfrm>
        <a:graphic>
          <a:graphicData uri="http://schemas.openxmlformats.org/presentationml/2006/ole">
            <mc:AlternateContent xmlns:mc="http://schemas.openxmlformats.org/markup-compatibility/2006">
              <mc:Choice xmlns:v="urn:schemas-microsoft-com:vml" Requires="v">
                <p:oleObj spid="_x0000_s50008" name="Equation" r:id="rId19" imgW="1854000" imgH="596880" progId="Equation.3">
                  <p:embed/>
                </p:oleObj>
              </mc:Choice>
              <mc:Fallback>
                <p:oleObj name="Equation" r:id="rId19" imgW="1854000" imgH="596880" progId="Equation.3">
                  <p:embed/>
                  <p:pic>
                    <p:nvPicPr>
                      <p:cNvPr id="0" name="Object 8"/>
                      <p:cNvPicPr>
                        <a:picLocks noChangeAspect="1" noChangeArrowheads="1"/>
                      </p:cNvPicPr>
                      <p:nvPr/>
                    </p:nvPicPr>
                    <p:blipFill>
                      <a:blip r:embed="rId20"/>
                      <a:srcRect/>
                      <a:stretch>
                        <a:fillRect/>
                      </a:stretch>
                    </p:blipFill>
                    <p:spPr bwMode="auto">
                      <a:xfrm>
                        <a:off x="3695700" y="4572000"/>
                        <a:ext cx="3048000" cy="785813"/>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down)">
                                      <p:cBhvr>
                                        <p:cTn id="10" dur="500"/>
                                        <p:tgtEl>
                                          <p:spTgt spid="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4"/>
          <p:cNvSpPr>
            <a:spLocks noGrp="1" noChangeArrowheads="1"/>
          </p:cNvSpPr>
          <p:nvPr>
            <p:ph type="body" sz="half" idx="1"/>
          </p:nvPr>
        </p:nvSpPr>
        <p:spPr>
          <a:xfrm>
            <a:off x="571500" y="1447800"/>
            <a:ext cx="10382250" cy="1219200"/>
          </a:xfrm>
        </p:spPr>
        <p:txBody>
          <a:bodyPr/>
          <a:lstStyle/>
          <a:p>
            <a:pPr marL="0" indent="0" eaLnBrk="1" hangingPunct="1">
              <a:buFontTx/>
              <a:buNone/>
            </a:pPr>
            <a:r>
              <a:rPr lang="en-US" b="0" dirty="0"/>
              <a:t>Three charged particles are located at the corners of </a:t>
            </a:r>
            <a:r>
              <a:rPr lang="en-US" b="0" dirty="0" smtClean="0"/>
              <a:t>an equilateral </a:t>
            </a:r>
            <a:r>
              <a:rPr lang="en-US" b="0" dirty="0"/>
              <a:t>triangle as shown in </a:t>
            </a:r>
            <a:r>
              <a:rPr lang="en-US" b="0" dirty="0" smtClean="0"/>
              <a:t>Figure. Calculate the </a:t>
            </a:r>
            <a:r>
              <a:rPr lang="en-US" b="0" dirty="0"/>
              <a:t>total electric force on </a:t>
            </a:r>
            <a:r>
              <a:rPr lang="en-US" b="0" dirty="0" smtClean="0"/>
              <a:t>the 7.00-</a:t>
            </a:r>
            <a:r>
              <a:rPr lang="el-GR" b="0" dirty="0">
                <a:latin typeface="Garamond"/>
              </a:rPr>
              <a:t>μ</a:t>
            </a:r>
            <a:r>
              <a:rPr lang="en-US" b="0" dirty="0" smtClean="0"/>
              <a:t>C </a:t>
            </a:r>
            <a:r>
              <a:rPr lang="en-US" b="0" dirty="0"/>
              <a:t>charge.</a:t>
            </a:r>
            <a:endParaRPr lang="en-US" altLang="en-US" b="0" dirty="0" smtClean="0"/>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286004"/>
            <a:ext cx="3810000" cy="386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2895603"/>
            <a:ext cx="7239739" cy="160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0611" r="1629"/>
          <a:stretch/>
        </p:blipFill>
        <p:spPr bwMode="auto">
          <a:xfrm>
            <a:off x="317958" y="4784842"/>
            <a:ext cx="6573346" cy="1362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1676400" y="274638"/>
            <a:ext cx="9182100" cy="944562"/>
          </a:xfrm>
          <a:solidFill>
            <a:schemeClr val="accent1">
              <a:lumMod val="50000"/>
            </a:schemeClr>
          </a:solidFill>
        </p:spPr>
        <p:txBody>
          <a:bodyPr/>
          <a:lstStyle/>
          <a:p>
            <a:r>
              <a:rPr lang="en-US" dirty="0" smtClean="0">
                <a:solidFill>
                  <a:srgbClr val="FFFF00"/>
                </a:solidFill>
              </a:rPr>
              <a:t>Practice Problem </a:t>
            </a:r>
            <a:endParaRPr lang="en-US" dirty="0">
              <a:solidFill>
                <a:srgbClr val="FFFF00"/>
              </a:solidFill>
            </a:endParaRP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216640" y="2214720"/>
              <a:ext cx="2233080" cy="3135240"/>
            </p14:xfrm>
          </p:contentPart>
        </mc:Choice>
        <mc:Fallback xmlns="">
          <p:pic>
            <p:nvPicPr>
              <p:cNvPr id="4" name="Ink 3"/>
              <p:cNvPicPr/>
              <p:nvPr/>
            </p:nvPicPr>
            <p:blipFill>
              <a:blip r:embed="rId6"/>
              <a:stretch>
                <a:fillRect/>
              </a:stretch>
            </p:blipFill>
            <p:spPr>
              <a:xfrm>
                <a:off x="8207280" y="2205360"/>
                <a:ext cx="2251800" cy="315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9815400" y="3661560"/>
              <a:ext cx="268200" cy="250560"/>
            </p14:xfrm>
          </p:contentPart>
        </mc:Choice>
        <mc:Fallback xmlns="">
          <p:pic>
            <p:nvPicPr>
              <p:cNvPr id="5" name="Ink 4"/>
              <p:cNvPicPr/>
              <p:nvPr/>
            </p:nvPicPr>
            <p:blipFill>
              <a:blip r:embed="rId8"/>
              <a:stretch>
                <a:fillRect/>
              </a:stretch>
            </p:blipFill>
            <p:spPr>
              <a:xfrm>
                <a:off x="9806040" y="3652200"/>
                <a:ext cx="286920" cy="26928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3600" dirty="0" smtClean="0">
                <a:solidFill>
                  <a:srgbClr val="FFFF00"/>
                </a:solidFill>
              </a:rPr>
              <a:t>Electric Field Lines</a:t>
            </a:r>
          </a:p>
        </p:txBody>
      </p:sp>
      <p:sp>
        <p:nvSpPr>
          <p:cNvPr id="59395" name="Rectangle 3"/>
          <p:cNvSpPr>
            <a:spLocks noGrp="1" noChangeArrowheads="1"/>
          </p:cNvSpPr>
          <p:nvPr>
            <p:ph type="body" idx="1"/>
          </p:nvPr>
        </p:nvSpPr>
        <p:spPr>
          <a:xfrm>
            <a:off x="228600" y="1066800"/>
            <a:ext cx="7010400" cy="5532439"/>
          </a:xfrm>
        </p:spPr>
        <p:txBody>
          <a:bodyPr/>
          <a:lstStyle/>
          <a:p>
            <a:pPr marL="0" indent="0" algn="just" eaLnBrk="1" hangingPunct="1"/>
            <a:r>
              <a:rPr lang="en-US" sz="2000" dirty="0">
                <a:latin typeface="Times New Roman" panose="02020603050405020304" pitchFamily="18" charset="0"/>
                <a:cs typeface="Times New Roman" panose="02020603050405020304" pitchFamily="18" charset="0"/>
              </a:rPr>
              <a:t>We can visualize the electric field by drawing a number of directed curved </a:t>
            </a:r>
            <a:r>
              <a:rPr lang="en-US" sz="2000" dirty="0" smtClean="0">
                <a:latin typeface="Times New Roman" panose="02020603050405020304" pitchFamily="18" charset="0"/>
                <a:cs typeface="Times New Roman" panose="02020603050405020304" pitchFamily="18" charset="0"/>
              </a:rPr>
              <a:t>lines called </a:t>
            </a:r>
            <a:r>
              <a:rPr lang="en-US" sz="2000" b="1" dirty="0">
                <a:latin typeface="Times New Roman" panose="02020603050405020304" pitchFamily="18" charset="0"/>
                <a:cs typeface="Times New Roman" panose="02020603050405020304" pitchFamily="18" charset="0"/>
              </a:rPr>
              <a:t>electric field lines</a:t>
            </a:r>
            <a:r>
              <a:rPr lang="en-US" sz="2000" dirty="0">
                <a:latin typeface="Times New Roman" panose="02020603050405020304" pitchFamily="18" charset="0"/>
                <a:cs typeface="Times New Roman" panose="02020603050405020304" pitchFamily="18" charset="0"/>
              </a:rPr>
              <a:t>, to indicate both the magnitude and the direction of </a:t>
            </a:r>
            <a:r>
              <a:rPr lang="en-US" sz="2000" dirty="0" smtClean="0">
                <a:latin typeface="Times New Roman" panose="02020603050405020304" pitchFamily="18" charset="0"/>
                <a:cs typeface="Times New Roman" panose="02020603050405020304" pitchFamily="18" charset="0"/>
              </a:rPr>
              <a:t>the field.</a:t>
            </a:r>
          </a:p>
          <a:p>
            <a:pPr marL="0" indent="0" algn="just" eaLnBrk="1" hangingPunct="1"/>
            <a:r>
              <a:rPr lang="en-US" sz="2000" dirty="0" smtClean="0">
                <a:latin typeface="Times New Roman" panose="02020603050405020304" pitchFamily="18" charset="0"/>
                <a:cs typeface="Times New Roman" panose="02020603050405020304" pitchFamily="18" charset="0"/>
              </a:rPr>
              <a:t>The electric field vector is tangent to the electric field line at each point.</a:t>
            </a:r>
          </a:p>
          <a:p>
            <a:pPr lvl="1" algn="just" eaLnBrk="1" hangingPunct="1"/>
            <a:r>
              <a:rPr lang="en-US" sz="2000" dirty="0" smtClean="0">
                <a:latin typeface="Times New Roman" panose="02020603050405020304" pitchFamily="18" charset="0"/>
                <a:cs typeface="Times New Roman" panose="02020603050405020304" pitchFamily="18" charset="0"/>
              </a:rPr>
              <a:t>The line has a direction that is the same as that of the electric field vector.</a:t>
            </a:r>
          </a:p>
          <a:p>
            <a:pPr marL="0" indent="0" algn="just" eaLnBrk="1" hangingPunct="1"/>
            <a:r>
              <a:rPr lang="en-US" sz="2000" dirty="0" smtClean="0">
                <a:latin typeface="Times New Roman" panose="02020603050405020304" pitchFamily="18" charset="0"/>
                <a:cs typeface="Times New Roman" panose="02020603050405020304" pitchFamily="18" charset="0"/>
              </a:rPr>
              <a:t>Electric </a:t>
            </a:r>
            <a:r>
              <a:rPr lang="en-US" sz="2000" dirty="0">
                <a:latin typeface="Times New Roman" panose="02020603050405020304" pitchFamily="18" charset="0"/>
                <a:cs typeface="Times New Roman" panose="02020603050405020304" pitchFamily="18" charset="0"/>
              </a:rPr>
              <a:t>field lines are also called lines of force because they show the direction of </a:t>
            </a:r>
            <a:r>
              <a:rPr lang="en-US" sz="2000" dirty="0" smtClean="0">
                <a:latin typeface="Times New Roman" panose="02020603050405020304" pitchFamily="18" charset="0"/>
                <a:cs typeface="Times New Roman" panose="02020603050405020304" pitchFamily="18" charset="0"/>
              </a:rPr>
              <a:t>the electric </a:t>
            </a:r>
            <a:r>
              <a:rPr lang="en-US" sz="2000" dirty="0">
                <a:latin typeface="Times New Roman" panose="02020603050405020304" pitchFamily="18" charset="0"/>
                <a:cs typeface="Times New Roman" panose="02020603050405020304" pitchFamily="18" charset="0"/>
              </a:rPr>
              <a:t>force exerted on a positive test charge</a:t>
            </a:r>
            <a:r>
              <a:rPr lang="en-US" sz="2000" dirty="0" smtClean="0">
                <a:latin typeface="Times New Roman" panose="02020603050405020304" pitchFamily="18" charset="0"/>
                <a:cs typeface="Times New Roman" panose="02020603050405020304" pitchFamily="18" charset="0"/>
              </a:rPr>
              <a:t>.</a:t>
            </a:r>
          </a:p>
          <a:p>
            <a:pPr marL="0" indent="0" algn="just" eaLnBrk="1" hangingPunct="1"/>
            <a:r>
              <a:rPr lang="en-US" sz="2000" dirty="0">
                <a:latin typeface="Times New Roman" panose="02020603050405020304" pitchFamily="18" charset="0"/>
                <a:cs typeface="Times New Roman" panose="02020603050405020304" pitchFamily="18" charset="0"/>
              </a:rPr>
              <a:t>The more closely spaced the lines, the stronger the electric field. </a:t>
            </a:r>
            <a:endParaRPr lang="en-US" sz="2000" dirty="0" smtClean="0">
              <a:latin typeface="Times New Roman" panose="02020603050405020304" pitchFamily="18" charset="0"/>
              <a:cs typeface="Times New Roman" panose="02020603050405020304" pitchFamily="18" charset="0"/>
            </a:endParaRPr>
          </a:p>
          <a:p>
            <a:pPr marL="0" indent="0" algn="just" eaLnBrk="1" hangingPunct="1"/>
            <a:r>
              <a:rPr lang="en-US" sz="2000" dirty="0" smtClean="0">
                <a:latin typeface="Times New Roman" panose="02020603050405020304" pitchFamily="18" charset="0"/>
                <a:cs typeface="Times New Roman" panose="02020603050405020304" pitchFamily="18" charset="0"/>
              </a:rPr>
              <a:t>The magnitude </a:t>
            </a:r>
            <a:r>
              <a:rPr lang="en-US" sz="2000" dirty="0">
                <a:latin typeface="Times New Roman" panose="02020603050405020304" pitchFamily="18" charset="0"/>
                <a:cs typeface="Times New Roman" panose="02020603050405020304" pitchFamily="18" charset="0"/>
              </a:rPr>
              <a:t>of the electric field is also called the </a:t>
            </a:r>
            <a:r>
              <a:rPr lang="en-US" sz="2000" b="1" dirty="0">
                <a:latin typeface="Times New Roman" panose="02020603050405020304" pitchFamily="18" charset="0"/>
                <a:cs typeface="Times New Roman" panose="02020603050405020304" pitchFamily="18" charset="0"/>
              </a:rPr>
              <a:t>electric field </a:t>
            </a:r>
            <a:r>
              <a:rPr lang="en-US" sz="2000" b="1" dirty="0" smtClean="0">
                <a:latin typeface="Times New Roman" panose="02020603050405020304" pitchFamily="18" charset="0"/>
                <a:cs typeface="Times New Roman" panose="02020603050405020304" pitchFamily="18" charset="0"/>
              </a:rPr>
              <a:t>strength.</a:t>
            </a:r>
          </a:p>
        </p:txBody>
      </p:sp>
      <p:sp>
        <p:nvSpPr>
          <p:cNvPr id="59396"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23.6</a:t>
            </a:r>
          </a:p>
        </p:txBody>
      </p:sp>
      <p:pic>
        <p:nvPicPr>
          <p:cNvPr id="983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971875"/>
            <a:ext cx="3810000" cy="379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690480" y="1107360"/>
              <a:ext cx="803880" cy="1348920"/>
            </p14:xfrm>
          </p:contentPart>
        </mc:Choice>
        <mc:Fallback xmlns="">
          <p:pic>
            <p:nvPicPr>
              <p:cNvPr id="2" name="Ink 1"/>
              <p:cNvPicPr/>
              <p:nvPr/>
            </p:nvPicPr>
            <p:blipFill>
              <a:blip r:embed="rId5"/>
              <a:stretch>
                <a:fillRect/>
              </a:stretch>
            </p:blipFill>
            <p:spPr>
              <a:xfrm>
                <a:off x="9681120" y="1098000"/>
                <a:ext cx="822600" cy="1367640"/>
              </a:xfrm>
              <a:prstGeom prst="rect">
                <a:avLst/>
              </a:prstGeom>
            </p:spPr>
          </p:pic>
        </mc:Fallback>
      </mc:AlternateContent>
    </p:spTree>
    <p:extLst>
      <p:ext uri="{BB962C8B-B14F-4D97-AF65-F5344CB8AC3E}">
        <p14:creationId xmlns:p14="http://schemas.microsoft.com/office/powerpoint/2010/main" val="138667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0"/>
            <a:ext cx="11430000" cy="762000"/>
          </a:xfrm>
          <a:solidFill>
            <a:schemeClr val="accent1">
              <a:lumMod val="50000"/>
            </a:schemeClr>
          </a:solidFill>
        </p:spPr>
        <p:txBody>
          <a:bodyPr/>
          <a:lstStyle/>
          <a:p>
            <a:pPr eaLnBrk="1" hangingPunct="1"/>
            <a:r>
              <a:rPr lang="en-US" sz="2800" dirty="0" smtClean="0">
                <a:solidFill>
                  <a:srgbClr val="FFFF00"/>
                </a:solidFill>
              </a:rPr>
              <a:t>Electric Field Lines, General</a:t>
            </a:r>
          </a:p>
        </p:txBody>
      </p:sp>
      <p:sp>
        <p:nvSpPr>
          <p:cNvPr id="60419" name="Rectangle 3"/>
          <p:cNvSpPr>
            <a:spLocks noGrp="1" noChangeArrowheads="1"/>
          </p:cNvSpPr>
          <p:nvPr>
            <p:ph type="body" sz="half" idx="1"/>
          </p:nvPr>
        </p:nvSpPr>
        <p:spPr>
          <a:xfrm>
            <a:off x="152400" y="1143000"/>
            <a:ext cx="5867400" cy="5181600"/>
          </a:xfrm>
        </p:spPr>
        <p:txBody>
          <a:bodyPr/>
          <a:lstStyle/>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density of lines through surface A is greater than through surface B.</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magnitude of the electric field is greater on surface A than B.</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lines at different locations point in different directions.</a:t>
            </a:r>
          </a:p>
          <a:p>
            <a:pPr lvl="1" algn="just" eaLnBrk="1" hangingPunct="1">
              <a:lnSpc>
                <a:spcPct val="90000"/>
              </a:lnSpc>
            </a:pPr>
            <a:r>
              <a:rPr lang="en-US" sz="2400" dirty="0" smtClean="0">
                <a:latin typeface="Times New Roman" panose="02020603050405020304" pitchFamily="18" charset="0"/>
                <a:cs typeface="Times New Roman" panose="02020603050405020304" pitchFamily="18" charset="0"/>
              </a:rPr>
              <a:t>This indicates the field is non-uniform.</a:t>
            </a:r>
          </a:p>
        </p:txBody>
      </p:sp>
      <p:sp>
        <p:nvSpPr>
          <p:cNvPr id="60421"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t>Section  23.6</a:t>
            </a:r>
          </a:p>
        </p:txBody>
      </p:sp>
      <p:pic>
        <p:nvPicPr>
          <p:cNvPr id="60422" name="Picture 6" descr="2318"/>
          <p:cNvPicPr>
            <a:picLocks noGrp="1" noChangeAspect="1" noChangeArrowheads="1"/>
          </p:cNvPicPr>
          <p:nvPr>
            <p:ph sz="half" idx="4294967295"/>
          </p:nvPr>
        </p:nvPicPr>
        <p:blipFill>
          <a:blip r:embed="rId3" cstate="print"/>
          <a:srcRect/>
          <a:stretch>
            <a:fillRect/>
          </a:stretch>
        </p:blipFill>
        <p:spPr>
          <a:xfrm>
            <a:off x="6141640" y="1447806"/>
            <a:ext cx="4812110" cy="4411663"/>
          </a:xfrm>
        </p:spPr>
      </p:pic>
    </p:spTree>
    <p:extLst>
      <p:ext uri="{BB962C8B-B14F-4D97-AF65-F5344CB8AC3E}">
        <p14:creationId xmlns:p14="http://schemas.microsoft.com/office/powerpoint/2010/main" val="2040319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mtClean="0"/>
              <a:t>Electric Field Line Patterns</a:t>
            </a:r>
          </a:p>
        </p:txBody>
      </p:sp>
      <p:sp>
        <p:nvSpPr>
          <p:cNvPr id="63491" name="Rectangle 3"/>
          <p:cNvSpPr>
            <a:spLocks noGrp="1" noChangeArrowheads="1"/>
          </p:cNvSpPr>
          <p:nvPr>
            <p:ph type="body" sz="half" idx="1"/>
          </p:nvPr>
        </p:nvSpPr>
        <p:spPr>
          <a:xfrm>
            <a:off x="571500" y="1600206"/>
            <a:ext cx="7715250" cy="4525963"/>
          </a:xfrm>
        </p:spPr>
        <p:txBody>
          <a:bodyPr/>
          <a:lstStyle/>
          <a:p>
            <a:pPr eaLnBrk="1" hangingPunct="1"/>
            <a:r>
              <a:rPr lang="en-US" altLang="en-US" smtClean="0"/>
              <a:t>For a </a:t>
            </a:r>
            <a:r>
              <a:rPr lang="en-US" altLang="en-US" smtClean="0">
                <a:solidFill>
                  <a:schemeClr val="hlink"/>
                </a:solidFill>
              </a:rPr>
              <a:t>positive</a:t>
            </a:r>
            <a:r>
              <a:rPr lang="en-US" altLang="en-US" smtClean="0"/>
              <a:t> point charge the lines will radiate </a:t>
            </a:r>
            <a:r>
              <a:rPr lang="en-US" altLang="en-US" smtClean="0">
                <a:solidFill>
                  <a:schemeClr val="hlink"/>
                </a:solidFill>
              </a:rPr>
              <a:t>outward</a:t>
            </a:r>
            <a:r>
              <a:rPr lang="en-US" altLang="en-US" smtClean="0"/>
              <a:t> equally in all directions</a:t>
            </a:r>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r>
              <a:rPr lang="en-US" altLang="en-US" smtClean="0"/>
              <a:t>For a </a:t>
            </a:r>
            <a:r>
              <a:rPr lang="en-US" altLang="en-US" smtClean="0">
                <a:solidFill>
                  <a:schemeClr val="hlink"/>
                </a:solidFill>
              </a:rPr>
              <a:t>negative</a:t>
            </a:r>
            <a:r>
              <a:rPr lang="en-US" altLang="en-US" smtClean="0"/>
              <a:t> point charge the lines will point </a:t>
            </a:r>
            <a:r>
              <a:rPr lang="en-US" altLang="en-US" smtClean="0">
                <a:solidFill>
                  <a:schemeClr val="hlink"/>
                </a:solidFill>
              </a:rPr>
              <a:t>inward</a:t>
            </a:r>
            <a:r>
              <a:rPr lang="en-US" altLang="en-US" smtClean="0"/>
              <a:t> equally in all directions</a:t>
            </a:r>
          </a:p>
        </p:txBody>
      </p:sp>
      <p:graphicFrame>
        <p:nvGraphicFramePr>
          <p:cNvPr id="63492" name="Object 4"/>
          <p:cNvGraphicFramePr>
            <a:graphicFrameLocks noGrp="1" noChangeAspect="1"/>
          </p:cNvGraphicFramePr>
          <p:nvPr>
            <p:ph type="clipArt" sz="half" idx="2"/>
          </p:nvPr>
        </p:nvGraphicFramePr>
        <p:xfrm>
          <a:off x="8177610" y="1117600"/>
          <a:ext cx="3252390" cy="2641600"/>
        </p:xfrm>
        <a:graphic>
          <a:graphicData uri="http://schemas.openxmlformats.org/presentationml/2006/ole">
            <mc:AlternateContent xmlns:mc="http://schemas.openxmlformats.org/markup-compatibility/2006">
              <mc:Choice xmlns:v="urn:schemas-microsoft-com:vml" Requires="v">
                <p:oleObj spid="_x0000_s55526" name="Photo Editor Photo" r:id="rId3" imgW="4371429" imgH="4439270" progId="MSPhotoEd.3">
                  <p:embed/>
                </p:oleObj>
              </mc:Choice>
              <mc:Fallback>
                <p:oleObj name="Photo Editor Photo" r:id="rId3" imgW="4371429" imgH="4439270" progId="MSPhotoEd.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7610" y="1117600"/>
                        <a:ext cx="3252390" cy="26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3494" name="Object 6"/>
          <p:cNvGraphicFramePr>
            <a:graphicFrameLocks noChangeAspect="1"/>
          </p:cNvGraphicFramePr>
          <p:nvPr/>
        </p:nvGraphicFramePr>
        <p:xfrm>
          <a:off x="7810500" y="3886200"/>
          <a:ext cx="3619500" cy="2852738"/>
        </p:xfrm>
        <a:graphic>
          <a:graphicData uri="http://schemas.openxmlformats.org/presentationml/2006/ole">
            <mc:AlternateContent xmlns:mc="http://schemas.openxmlformats.org/markup-compatibility/2006">
              <mc:Choice xmlns:v="urn:schemas-microsoft-com:vml" Requires="v">
                <p:oleObj spid="_x0000_s55527" name="Photo Editor Photo" r:id="rId5" imgW="4590476" imgH="4352381" progId="MSPhotoEd.3">
                  <p:embed/>
                </p:oleObj>
              </mc:Choice>
              <mc:Fallback>
                <p:oleObj name="Photo Editor Photo" r:id="rId5" imgW="4590476" imgH="4352381" progId="MSPhotoEd.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0" y="3886200"/>
                        <a:ext cx="3619500"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2">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63492"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52258" name="Object 2"/>
          <p:cNvGraphicFramePr>
            <a:graphicFrameLocks noChangeAspect="1"/>
          </p:cNvGraphicFramePr>
          <p:nvPr/>
        </p:nvGraphicFramePr>
        <p:xfrm>
          <a:off x="7895862" y="4114853"/>
          <a:ext cx="3534171" cy="2595563"/>
        </p:xfrm>
        <a:graphic>
          <a:graphicData uri="http://schemas.openxmlformats.org/presentationml/2006/ole">
            <mc:AlternateContent xmlns:mc="http://schemas.openxmlformats.org/markup-compatibility/2006">
              <mc:Choice xmlns:v="urn:schemas-microsoft-com:vml" Requires="v">
                <p:oleObj spid="_x0000_s56554" name="Photo Editor Photo" r:id="rId3" imgW="7876190" imgH="7228571" progId="MSPhotoEd.3">
                  <p:embed/>
                </p:oleObj>
              </mc:Choice>
              <mc:Fallback>
                <p:oleObj name="Photo Editor Photo" r:id="rId3" imgW="7876190" imgH="72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862" y="4114853"/>
                        <a:ext cx="3534171"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2259" name="Object 3"/>
          <p:cNvGraphicFramePr>
            <a:graphicFrameLocks noChangeAspect="1"/>
          </p:cNvGraphicFramePr>
          <p:nvPr/>
        </p:nvGraphicFramePr>
        <p:xfrm>
          <a:off x="7889875" y="990600"/>
          <a:ext cx="3540125" cy="2971800"/>
        </p:xfrm>
        <a:graphic>
          <a:graphicData uri="http://schemas.openxmlformats.org/presentationml/2006/ole">
            <mc:AlternateContent xmlns:mc="http://schemas.openxmlformats.org/markup-compatibility/2006">
              <mc:Choice xmlns:v="urn:schemas-microsoft-com:vml" Requires="v">
                <p:oleObj spid="_x0000_s56555" name="Photo Editor Photo" r:id="rId5" imgW="6885714" imgH="7228571" progId="MSPhotoEd.3">
                  <p:embed/>
                </p:oleObj>
              </mc:Choice>
              <mc:Fallback>
                <p:oleObj name="Photo Editor Photo" r:id="rId5" imgW="6885714" imgH="7228571" progId="MSPhotoEd.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9875" y="990600"/>
                        <a:ext cx="35401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4" name="Rectangle 4"/>
          <p:cNvSpPr>
            <a:spLocks noGrp="1" noChangeArrowheads="1"/>
          </p:cNvSpPr>
          <p:nvPr>
            <p:ph type="title"/>
          </p:nvPr>
        </p:nvSpPr>
        <p:spPr/>
        <p:txBody>
          <a:bodyPr/>
          <a:lstStyle/>
          <a:p>
            <a:pPr eaLnBrk="1" hangingPunct="1"/>
            <a:r>
              <a:rPr lang="en-US" altLang="en-US" smtClean="0"/>
              <a:t>Electric Field Line Patterns</a:t>
            </a:r>
          </a:p>
        </p:txBody>
      </p:sp>
      <p:sp>
        <p:nvSpPr>
          <p:cNvPr id="352261" name="Rectangle 5"/>
          <p:cNvSpPr>
            <a:spLocks noGrp="1" noChangeArrowheads="1"/>
          </p:cNvSpPr>
          <p:nvPr>
            <p:ph type="body" sz="half" idx="1"/>
          </p:nvPr>
        </p:nvSpPr>
        <p:spPr>
          <a:xfrm>
            <a:off x="571500" y="1600200"/>
            <a:ext cx="7524750" cy="5105400"/>
          </a:xfrm>
        </p:spPr>
        <p:txBody>
          <a:bodyPr/>
          <a:lstStyle/>
          <a:p>
            <a:pPr eaLnBrk="1" hangingPunct="1"/>
            <a:r>
              <a:rPr lang="en-US" altLang="en-US" smtClean="0"/>
              <a:t>An electric </a:t>
            </a:r>
            <a:r>
              <a:rPr lang="en-US" altLang="en-US" smtClean="0">
                <a:solidFill>
                  <a:srgbClr val="FF0000"/>
                </a:solidFill>
              </a:rPr>
              <a:t>dipole</a:t>
            </a:r>
            <a:r>
              <a:rPr lang="en-US" altLang="en-US" smtClean="0"/>
              <a:t> consists of two </a:t>
            </a:r>
            <a:r>
              <a:rPr lang="en-US" altLang="en-US" smtClean="0">
                <a:solidFill>
                  <a:schemeClr val="hlink"/>
                </a:solidFill>
              </a:rPr>
              <a:t>equal and opposite</a:t>
            </a:r>
            <a:r>
              <a:rPr lang="en-US" altLang="en-US" smtClean="0"/>
              <a:t> point charges</a:t>
            </a:r>
          </a:p>
          <a:p>
            <a:pPr eaLnBrk="1" hangingPunct="1"/>
            <a:endParaRPr lang="en-US" altLang="en-US" smtClean="0"/>
          </a:p>
          <a:p>
            <a:pPr eaLnBrk="1" hangingPunct="1"/>
            <a:r>
              <a:rPr lang="en-US" altLang="en-US" smtClean="0"/>
              <a:t>The number of field lines leaving the positive charge </a:t>
            </a:r>
            <a:r>
              <a:rPr lang="en-US" altLang="en-US" smtClean="0">
                <a:solidFill>
                  <a:schemeClr val="hlink"/>
                </a:solidFill>
              </a:rPr>
              <a:t>equals</a:t>
            </a:r>
            <a:r>
              <a:rPr lang="en-US" altLang="en-US" smtClean="0"/>
              <a:t> the number of lines terminating on the negative charge</a:t>
            </a:r>
          </a:p>
          <a:p>
            <a:pPr eaLnBrk="1" hangingPunct="1">
              <a:buFontTx/>
              <a:buNone/>
            </a:pPr>
            <a:endParaRPr lang="en-US" altLang="en-US" smtClean="0"/>
          </a:p>
          <a:p>
            <a:pPr eaLnBrk="1" hangingPunct="1"/>
            <a:r>
              <a:rPr lang="en-US" altLang="en-US" smtClean="0"/>
              <a:t>For two </a:t>
            </a:r>
            <a:r>
              <a:rPr lang="en-US" altLang="en-US" smtClean="0">
                <a:solidFill>
                  <a:schemeClr val="hlink"/>
                </a:solidFill>
              </a:rPr>
              <a:t>equal but like</a:t>
            </a:r>
            <a:r>
              <a:rPr lang="en-US" altLang="en-US" smtClean="0"/>
              <a:t> point charges, at a great distance from the charges, the field would be approximately that of a single charge of 2q (bulging out of the field lines between the charges – repulsion)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22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226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2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47800" y="274638"/>
            <a:ext cx="9182100" cy="792162"/>
          </a:xfrm>
          <a:solidFill>
            <a:schemeClr val="accent1">
              <a:lumMod val="50000"/>
            </a:schemeClr>
          </a:solidFill>
        </p:spPr>
        <p:txBody>
          <a:bodyPr/>
          <a:lstStyle/>
          <a:p>
            <a:pPr eaLnBrk="1" hangingPunct="1"/>
            <a:r>
              <a:rPr lang="en-US" altLang="en-US" dirty="0" smtClean="0">
                <a:solidFill>
                  <a:srgbClr val="FFFF00"/>
                </a:solidFill>
              </a:rPr>
              <a:t>Particle Summary</a:t>
            </a:r>
          </a:p>
        </p:txBody>
      </p:sp>
      <p:pic>
        <p:nvPicPr>
          <p:cNvPr id="253955" name="Picture 3" descr="23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909766"/>
            <a:ext cx="112077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1"/>
          <p:cNvSpPr>
            <a:spLocks noChangeArrowheads="1"/>
          </p:cNvSpPr>
          <p:nvPr/>
        </p:nvSpPr>
        <p:spPr bwMode="auto">
          <a:xfrm>
            <a:off x="111125" y="1828800"/>
            <a:ext cx="2555875"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53606" name="Object 6"/>
          <p:cNvGraphicFramePr>
            <a:graphicFrameLocks noChangeAspect="1"/>
          </p:cNvGraphicFramePr>
          <p:nvPr/>
        </p:nvGraphicFramePr>
        <p:xfrm>
          <a:off x="7286625" y="2895600"/>
          <a:ext cx="3968750" cy="3810000"/>
        </p:xfrm>
        <a:graphic>
          <a:graphicData uri="http://schemas.openxmlformats.org/presentationml/2006/ole">
            <mc:AlternateContent xmlns:mc="http://schemas.openxmlformats.org/markup-compatibility/2006">
              <mc:Choice xmlns:v="urn:schemas-microsoft-com:vml" Requires="v">
                <p:oleObj spid="_x0000_s57463" name="Photo Editor Photo" r:id="rId3" imgW="6020640" imgH="7228571" progId="MSPhotoEd.3">
                  <p:embed/>
                </p:oleObj>
              </mc:Choice>
              <mc:Fallback>
                <p:oleObj name="Photo Editor Photo" r:id="rId3" imgW="6020640" imgH="7228571" progId="MSPhotoEd.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25" y="2895600"/>
                        <a:ext cx="39687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7" name="Rectangle 4"/>
          <p:cNvSpPr>
            <a:spLocks noGrp="1" noChangeArrowheads="1"/>
          </p:cNvSpPr>
          <p:nvPr>
            <p:ph type="title"/>
          </p:nvPr>
        </p:nvSpPr>
        <p:spPr/>
        <p:txBody>
          <a:bodyPr/>
          <a:lstStyle/>
          <a:p>
            <a:pPr eaLnBrk="1" hangingPunct="1"/>
            <a:r>
              <a:rPr lang="en-US" altLang="en-US" smtClean="0"/>
              <a:t>Electric Field Line Patterns</a:t>
            </a:r>
          </a:p>
        </p:txBody>
      </p:sp>
      <p:sp>
        <p:nvSpPr>
          <p:cNvPr id="153605" name="Rectangle 5"/>
          <p:cNvSpPr>
            <a:spLocks noGrp="1" noChangeArrowheads="1"/>
          </p:cNvSpPr>
          <p:nvPr>
            <p:ph type="body" sz="half" idx="1"/>
          </p:nvPr>
        </p:nvSpPr>
        <p:spPr>
          <a:xfrm>
            <a:off x="571500" y="1600200"/>
            <a:ext cx="7524750" cy="5105400"/>
          </a:xfrm>
        </p:spPr>
        <p:txBody>
          <a:bodyPr/>
          <a:lstStyle/>
          <a:p>
            <a:pPr eaLnBrk="1" hangingPunct="1">
              <a:lnSpc>
                <a:spcPct val="90000"/>
              </a:lnSpc>
            </a:pPr>
            <a:r>
              <a:rPr lang="en-US" altLang="en-US" smtClean="0"/>
              <a:t>For these two </a:t>
            </a:r>
            <a:r>
              <a:rPr lang="en-US" altLang="en-US" smtClean="0">
                <a:solidFill>
                  <a:schemeClr val="hlink"/>
                </a:solidFill>
              </a:rPr>
              <a:t>unequal and unlike</a:t>
            </a:r>
            <a:r>
              <a:rPr lang="en-US" altLang="en-US" smtClean="0"/>
              <a:t> point charges, at a great distance from the charges, the field would be approximately that of a single charge of +q (two lines leave the +2q charge for each line that terminates on -q)</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mtClean="0"/>
              <a:t>Rules for Drawing Electric Field Lines</a:t>
            </a:r>
          </a:p>
        </p:txBody>
      </p:sp>
      <p:sp>
        <p:nvSpPr>
          <p:cNvPr id="68611" name="Rectangle 3"/>
          <p:cNvSpPr>
            <a:spLocks noGrp="1" noChangeArrowheads="1"/>
          </p:cNvSpPr>
          <p:nvPr>
            <p:ph idx="1"/>
          </p:nvPr>
        </p:nvSpPr>
        <p:spPr/>
        <p:txBody>
          <a:bodyPr/>
          <a:lstStyle/>
          <a:p>
            <a:pPr eaLnBrk="1" hangingPunct="1">
              <a:lnSpc>
                <a:spcPct val="90000"/>
              </a:lnSpc>
            </a:pPr>
            <a:r>
              <a:rPr lang="en-US" altLang="en-US" smtClean="0"/>
              <a:t>For a group of charges, the lines must </a:t>
            </a:r>
            <a:r>
              <a:rPr lang="en-US" altLang="en-US" smtClean="0">
                <a:solidFill>
                  <a:schemeClr val="hlink"/>
                </a:solidFill>
              </a:rPr>
              <a:t>begin</a:t>
            </a:r>
            <a:r>
              <a:rPr lang="en-US" altLang="en-US" smtClean="0"/>
              <a:t> on positive charges and </a:t>
            </a:r>
            <a:r>
              <a:rPr lang="en-US" altLang="en-US" smtClean="0">
                <a:solidFill>
                  <a:schemeClr val="hlink"/>
                </a:solidFill>
              </a:rPr>
              <a:t>end</a:t>
            </a:r>
            <a:r>
              <a:rPr lang="en-US" altLang="en-US" smtClean="0"/>
              <a:t> on negative charges</a:t>
            </a:r>
          </a:p>
          <a:p>
            <a:pPr eaLnBrk="1" hangingPunct="1">
              <a:lnSpc>
                <a:spcPct val="90000"/>
              </a:lnSpc>
              <a:buFontTx/>
              <a:buNone/>
            </a:pPr>
            <a:endParaRPr lang="en-US" altLang="en-US" smtClean="0"/>
          </a:p>
          <a:p>
            <a:pPr eaLnBrk="1" hangingPunct="1">
              <a:lnSpc>
                <a:spcPct val="90000"/>
              </a:lnSpc>
            </a:pPr>
            <a:r>
              <a:rPr lang="en-US" altLang="en-US" smtClean="0"/>
              <a:t>In the case of an </a:t>
            </a:r>
            <a:r>
              <a:rPr lang="en-US" altLang="en-US" smtClean="0">
                <a:solidFill>
                  <a:schemeClr val="hlink"/>
                </a:solidFill>
              </a:rPr>
              <a:t>excess</a:t>
            </a:r>
            <a:r>
              <a:rPr lang="en-US" altLang="en-US" smtClean="0"/>
              <a:t> of charge, some lines will begin or end infinitely far away</a:t>
            </a:r>
          </a:p>
          <a:p>
            <a:pPr eaLnBrk="1" hangingPunct="1">
              <a:lnSpc>
                <a:spcPct val="90000"/>
              </a:lnSpc>
              <a:buFontTx/>
              <a:buNone/>
            </a:pPr>
            <a:endParaRPr lang="en-US" altLang="en-US" smtClean="0"/>
          </a:p>
          <a:p>
            <a:pPr eaLnBrk="1" hangingPunct="1">
              <a:lnSpc>
                <a:spcPct val="90000"/>
              </a:lnSpc>
            </a:pPr>
            <a:r>
              <a:rPr lang="en-US" altLang="en-US" smtClean="0"/>
              <a:t>The number of lines drawn leaving a positive charge or ending on a negative charge is proportional to the </a:t>
            </a:r>
            <a:r>
              <a:rPr lang="en-US" altLang="en-US" smtClean="0">
                <a:solidFill>
                  <a:schemeClr val="hlink"/>
                </a:solidFill>
              </a:rPr>
              <a:t>magnitude</a:t>
            </a:r>
            <a:r>
              <a:rPr lang="en-US" altLang="en-US" smtClean="0"/>
              <a:t> of the charge</a:t>
            </a:r>
          </a:p>
          <a:p>
            <a:pPr eaLnBrk="1" hangingPunct="1">
              <a:lnSpc>
                <a:spcPct val="90000"/>
              </a:lnSpc>
              <a:buFontTx/>
              <a:buNone/>
            </a:pPr>
            <a:endParaRPr lang="en-US" altLang="en-US" smtClean="0"/>
          </a:p>
          <a:p>
            <a:pPr eaLnBrk="1" hangingPunct="1">
              <a:lnSpc>
                <a:spcPct val="90000"/>
              </a:lnSpc>
            </a:pPr>
            <a:r>
              <a:rPr lang="en-US" altLang="en-US" smtClean="0"/>
              <a:t>No two field lines can </a:t>
            </a:r>
            <a:r>
              <a:rPr lang="en-US" altLang="en-US" smtClean="0">
                <a:solidFill>
                  <a:schemeClr val="hlink"/>
                </a:solidFill>
              </a:rPr>
              <a:t>cross</a:t>
            </a:r>
            <a:r>
              <a:rPr lang="en-US" altLang="en-US" smtClean="0"/>
              <a:t> each 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0"/>
            <a:ext cx="11430000" cy="762000"/>
          </a:xfrm>
          <a:solidFill>
            <a:schemeClr val="accent1">
              <a:lumMod val="75000"/>
              <a:lumOff val="25000"/>
            </a:schemeClr>
          </a:solidFill>
        </p:spPr>
        <p:txBody>
          <a:bodyPr/>
          <a:lstStyle/>
          <a:p>
            <a:pPr eaLnBrk="1" hangingPunct="1"/>
            <a:r>
              <a:rPr lang="en-US" sz="3200" dirty="0" smtClean="0">
                <a:solidFill>
                  <a:srgbClr val="FFFF00"/>
                </a:solidFill>
              </a:rPr>
              <a:t>Motion of Charged Particles</a:t>
            </a:r>
          </a:p>
        </p:txBody>
      </p:sp>
      <p:sp>
        <p:nvSpPr>
          <p:cNvPr id="67587" name="Rectangle 3"/>
          <p:cNvSpPr>
            <a:spLocks noGrp="1" noChangeArrowheads="1"/>
          </p:cNvSpPr>
          <p:nvPr>
            <p:ph idx="1"/>
          </p:nvPr>
        </p:nvSpPr>
        <p:spPr>
          <a:xfrm>
            <a:off x="304800" y="1066800"/>
            <a:ext cx="10591800" cy="5029200"/>
          </a:xfrm>
        </p:spPr>
        <p:txBody>
          <a:bodyPr/>
          <a:lstStyle/>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When a charged particle is placed in an electric field, it experiences an electrical force.</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If this is the only force on the particle, it must be the net force.</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net force will cause the particle to accelerate according to Newton’s second law.  </a:t>
            </a:r>
          </a:p>
          <a:p>
            <a:pPr marL="0" indent="0" algn="just" eaLnBrk="1" hangingPunct="1">
              <a:lnSpc>
                <a:spcPct val="90000"/>
              </a:lnSpc>
            </a:pPr>
            <a:endParaRPr lang="en-US" sz="2400" dirty="0" smtClean="0">
              <a:latin typeface="Times New Roman" panose="02020603050405020304" pitchFamily="18" charset="0"/>
              <a:cs typeface="Times New Roman" panose="02020603050405020304" pitchFamily="18" charset="0"/>
            </a:endParaRPr>
          </a:p>
          <a:p>
            <a:pPr marL="0" indent="0" algn="just" eaLnBrk="1" hangingPunct="1">
              <a:lnSpc>
                <a:spcPct val="90000"/>
              </a:lnSpc>
            </a:pPr>
            <a:endParaRPr lang="en-US" sz="2400" dirty="0" smtClean="0">
              <a:latin typeface="Times New Roman" panose="02020603050405020304" pitchFamily="18" charset="0"/>
              <a:cs typeface="Times New Roman" panose="02020603050405020304" pitchFamily="18" charset="0"/>
            </a:endParaRPr>
          </a:p>
          <a:p>
            <a:pPr marL="0" indent="0" algn="just" eaLnBrk="1" hangingPunct="1">
              <a:lnSpc>
                <a:spcPct val="90000"/>
              </a:lnSpc>
            </a:pPr>
            <a:endParaRPr lang="en-US" sz="2400" dirty="0">
              <a:latin typeface="Times New Roman" panose="02020603050405020304" pitchFamily="18" charset="0"/>
              <a:cs typeface="Times New Roman" panose="02020603050405020304" pitchFamily="18" charset="0"/>
            </a:endParaRPr>
          </a:p>
          <a:p>
            <a:pPr algn="just" eaLnBrk="1" hangingPunct="1">
              <a:lnSpc>
                <a:spcPct val="9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acceleration of the particle is </a:t>
            </a:r>
          </a:p>
          <a:p>
            <a:pPr marL="0" indent="0" algn="just" eaLnBrk="1" hangingPunct="1">
              <a:lnSpc>
                <a:spcPct val="90000"/>
              </a:lnSpc>
            </a:pPr>
            <a:endParaRPr lang="en-US" sz="2400" dirty="0">
              <a:latin typeface="Times New Roman" panose="02020603050405020304" pitchFamily="18" charset="0"/>
              <a:cs typeface="Times New Roman" panose="02020603050405020304" pitchFamily="18" charset="0"/>
            </a:endParaRPr>
          </a:p>
          <a:p>
            <a:pPr marL="0" indent="0" algn="just" eaLnBrk="1" hangingPunct="1">
              <a:lnSpc>
                <a:spcPct val="90000"/>
              </a:lnSpc>
            </a:pPr>
            <a:r>
              <a:rPr lang="en-US" sz="2400" dirty="0">
                <a:latin typeface="Times New Roman" panose="02020603050405020304" pitchFamily="18" charset="0"/>
                <a:cs typeface="Times New Roman" panose="02020603050405020304" pitchFamily="18" charset="0"/>
              </a:rPr>
              <a:t>If </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field</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is uniform, then the acceleration is constant.</a:t>
            </a:r>
          </a:p>
          <a:p>
            <a:pPr marL="0" indent="0" algn="just" eaLnBrk="1" hangingPunct="1">
              <a:lnSpc>
                <a:spcPct val="90000"/>
              </a:lnSpc>
            </a:pPr>
            <a:endParaRPr lang="en-US" sz="2400" dirty="0" smtClean="0">
              <a:latin typeface="Times New Roman" panose="02020603050405020304" pitchFamily="18" charset="0"/>
              <a:cs typeface="Times New Roman" panose="02020603050405020304" pitchFamily="18" charset="0"/>
            </a:endParaRPr>
          </a:p>
        </p:txBody>
      </p:sp>
      <p:sp>
        <p:nvSpPr>
          <p:cNvPr id="67588"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23.7</a:t>
            </a:r>
          </a:p>
        </p:txBody>
      </p:sp>
      <p:graphicFrame>
        <p:nvGraphicFramePr>
          <p:cNvPr id="2" name="Object 1"/>
          <p:cNvGraphicFramePr>
            <a:graphicFrameLocks noChangeAspect="1"/>
          </p:cNvGraphicFramePr>
          <p:nvPr>
            <p:extLst>
              <p:ext uri="{D42A27DB-BD31-4B8C-83A1-F6EECF244321}">
                <p14:modId xmlns:p14="http://schemas.microsoft.com/office/powerpoint/2010/main" val="2767594151"/>
              </p:ext>
            </p:extLst>
          </p:nvPr>
        </p:nvGraphicFramePr>
        <p:xfrm>
          <a:off x="914404" y="3429000"/>
          <a:ext cx="2521974" cy="685800"/>
        </p:xfrm>
        <a:graphic>
          <a:graphicData uri="http://schemas.openxmlformats.org/presentationml/2006/ole">
            <mc:AlternateContent xmlns:mc="http://schemas.openxmlformats.org/markup-compatibility/2006">
              <mc:Choice xmlns:v="urn:schemas-microsoft-com:vml" Requires="v">
                <p:oleObj spid="_x0000_s86286" name="Equation" r:id="rId4" imgW="1117115" imgH="304668" progId="Equation.DSMT4">
                  <p:embed/>
                </p:oleObj>
              </mc:Choice>
              <mc:Fallback>
                <p:oleObj name="Equation" r:id="rId4" imgW="1117115" imgH="304668"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4" y="3429000"/>
                        <a:ext cx="2521974" cy="685800"/>
                      </a:xfrm>
                      <a:prstGeom prst="rect">
                        <a:avLst/>
                      </a:prstGeom>
                      <a:solidFill>
                        <a:srgbClr val="FFC000"/>
                      </a:solid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059023657"/>
              </p:ext>
            </p:extLst>
          </p:nvPr>
        </p:nvGraphicFramePr>
        <p:xfrm>
          <a:off x="1143000" y="2667037"/>
          <a:ext cx="1371600" cy="667753"/>
        </p:xfrm>
        <a:graphic>
          <a:graphicData uri="http://schemas.openxmlformats.org/presentationml/2006/ole">
            <mc:AlternateContent xmlns:mc="http://schemas.openxmlformats.org/markup-compatibility/2006">
              <mc:Choice xmlns:v="urn:schemas-microsoft-com:vml" Requires="v">
                <p:oleObj spid="_x0000_s86287" name="公式" r:id="rId6" imgW="495085" imgH="241195" progId="Equation.3">
                  <p:embed/>
                </p:oleObj>
              </mc:Choice>
              <mc:Fallback>
                <p:oleObj name="公式" r:id="rId6" imgW="495085" imgH="241195"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667037"/>
                        <a:ext cx="1371600" cy="667753"/>
                      </a:xfrm>
                      <a:prstGeom prst="rect">
                        <a:avLst/>
                      </a:prstGeom>
                      <a:solidFill>
                        <a:srgbClr val="FFCC99"/>
                      </a:solidFill>
                      <a:ln>
                        <a:noFill/>
                      </a:ln>
                      <a:effec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68685565"/>
              </p:ext>
            </p:extLst>
          </p:nvPr>
        </p:nvGraphicFramePr>
        <p:xfrm>
          <a:off x="5181601" y="3581400"/>
          <a:ext cx="1665033" cy="1323488"/>
        </p:xfrm>
        <a:graphic>
          <a:graphicData uri="http://schemas.openxmlformats.org/presentationml/2006/ole">
            <mc:AlternateContent xmlns:mc="http://schemas.openxmlformats.org/markup-compatibility/2006">
              <mc:Choice xmlns:v="urn:schemas-microsoft-com:vml" Requires="v">
                <p:oleObj spid="_x0000_s86288" name="Equation" r:id="rId8" imgW="495000" imgH="393480" progId="Equation.3">
                  <p:embed/>
                </p:oleObj>
              </mc:Choice>
              <mc:Fallback>
                <p:oleObj name="Equation" r:id="rId8" imgW="495000" imgH="393480" progId="Equation.3">
                  <p:embed/>
                  <p:pic>
                    <p:nvPicPr>
                      <p:cNvPr id="0" name=""/>
                      <p:cNvPicPr/>
                      <p:nvPr/>
                    </p:nvPicPr>
                    <p:blipFill>
                      <a:blip r:embed="rId9"/>
                      <a:stretch>
                        <a:fillRect/>
                      </a:stretch>
                    </p:blipFill>
                    <p:spPr>
                      <a:xfrm>
                        <a:off x="5181601" y="3581400"/>
                        <a:ext cx="1665033" cy="1323488"/>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38940799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pPr eaLnBrk="1" hangingPunct="1"/>
            <a:r>
              <a:rPr lang="en-US" sz="2800" dirty="0" smtClean="0">
                <a:solidFill>
                  <a:srgbClr val="FFFF00"/>
                </a:solidFill>
              </a:rPr>
              <a:t>Problem (9): An Accelerating Positive Charge </a:t>
            </a:r>
          </a:p>
        </p:txBody>
      </p:sp>
      <p:sp>
        <p:nvSpPr>
          <p:cNvPr id="68613"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t>Section  23.7</a:t>
            </a:r>
          </a:p>
        </p:txBody>
      </p:sp>
      <mc:AlternateContent xmlns:mc="http://schemas.openxmlformats.org/markup-compatibility/2006" xmlns:a14="http://schemas.microsoft.com/office/drawing/2010/main">
        <mc:Choice Requires="a14">
          <p:sp>
            <p:nvSpPr>
              <p:cNvPr id="7" name="Rectangle 6"/>
              <p:cNvSpPr/>
              <p:nvPr/>
            </p:nvSpPr>
            <p:spPr>
              <a:xfrm>
                <a:off x="285750" y="1066834"/>
                <a:ext cx="7105650" cy="4569071"/>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A uniform electric field </a:t>
                </a:r>
                <a14:m>
                  <m:oMath xmlns:m="http://schemas.openxmlformats.org/officeDocument/2006/math">
                    <m:acc>
                      <m:accPr>
                        <m:chr m:val="⃗"/>
                        <m:ctrlPr>
                          <a:rPr lang="en-US" sz="2400" i="1" smtClean="0">
                            <a:latin typeface="Cambria Math" panose="02040503050406030204" pitchFamily="18" charset="0"/>
                          </a:rPr>
                        </m:ctrlPr>
                      </m:accPr>
                      <m:e>
                        <m:r>
                          <a:rPr lang="en-US" sz="2400" b="1" i="1" smtClean="0">
                            <a:latin typeface="Cambria Math"/>
                          </a:rPr>
                          <m:t>𝑬</m:t>
                        </m:r>
                      </m:e>
                    </m:acc>
                  </m:oMath>
                </a14:m>
                <a:r>
                  <a:rPr lang="en-US" sz="2400" dirty="0" smtClean="0">
                    <a:latin typeface="Times New Roman" panose="02020603050405020304" pitchFamily="18" charset="0"/>
                    <a:cs typeface="Times New Roman" panose="02020603050405020304" pitchFamily="18" charset="0"/>
                  </a:rPr>
                  <a:t> is directed along the </a:t>
                </a:r>
                <a:r>
                  <a:rPr lang="en-US" sz="2400" i="1" dirty="0" smtClean="0">
                    <a:latin typeface="Times New Roman" panose="02020603050405020304" pitchFamily="18" charset="0"/>
                    <a:cs typeface="Times New Roman" panose="02020603050405020304" pitchFamily="18" charset="0"/>
                  </a:rPr>
                  <a:t>x </a:t>
                </a:r>
                <a:r>
                  <a:rPr lang="en-US" sz="2400" dirty="0" smtClean="0">
                    <a:latin typeface="Times New Roman" panose="02020603050405020304" pitchFamily="18" charset="0"/>
                    <a:cs typeface="Times New Roman" panose="02020603050405020304" pitchFamily="18" charset="0"/>
                  </a:rPr>
                  <a:t>axis between parallel plates of charge separated by a distance </a:t>
                </a:r>
                <a:r>
                  <a:rPr lang="en-US" sz="2400" i="1" dirty="0" smtClean="0">
                    <a:latin typeface="Times New Roman" panose="02020603050405020304" pitchFamily="18" charset="0"/>
                    <a:cs typeface="Times New Roman" panose="02020603050405020304" pitchFamily="18" charset="0"/>
                  </a:rPr>
                  <a:t>d </a:t>
                </a:r>
                <a:r>
                  <a:rPr lang="en-US" sz="2400" dirty="0" smtClean="0">
                    <a:latin typeface="Times New Roman" panose="02020603050405020304" pitchFamily="18" charset="0"/>
                    <a:cs typeface="Times New Roman" panose="02020603050405020304" pitchFamily="18" charset="0"/>
                  </a:rPr>
                  <a:t>as shown in Figure. A positive point charge </a:t>
                </a:r>
                <a:r>
                  <a:rPr lang="en-US" sz="2400" i="1" dirty="0" smtClean="0">
                    <a:latin typeface="Times New Roman" panose="02020603050405020304" pitchFamily="18" charset="0"/>
                    <a:cs typeface="Times New Roman" panose="02020603050405020304" pitchFamily="18" charset="0"/>
                  </a:rPr>
                  <a:t>q </a:t>
                </a:r>
                <a:r>
                  <a:rPr lang="en-US" sz="2400" dirty="0" smtClean="0">
                    <a:latin typeface="Times New Roman" panose="02020603050405020304" pitchFamily="18" charset="0"/>
                    <a:cs typeface="Times New Roman" panose="02020603050405020304" pitchFamily="18" charset="0"/>
                  </a:rPr>
                  <a:t>of mass </a:t>
                </a:r>
                <a:r>
                  <a:rPr lang="en-US" sz="2400" b="1" i="1" dirty="0" smtClean="0">
                    <a:latin typeface="Times New Roman" panose="02020603050405020304" pitchFamily="18" charset="0"/>
                    <a:cs typeface="Times New Roman" panose="02020603050405020304" pitchFamily="18" charset="0"/>
                  </a:rPr>
                  <a:t>m</a:t>
                </a:r>
                <a:r>
                  <a:rPr lang="en-US" sz="2400"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released from rest at a point </a:t>
                </a:r>
                <a:r>
                  <a:rPr lang="en-US" sz="2400" b="1" dirty="0" smtClean="0">
                    <a:latin typeface="Times New Roman" panose="02020603050405020304" pitchFamily="18" charset="0"/>
                    <a:ea typeface="Arial Unicode MS"/>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next to the positive plate and accelerates to a point </a:t>
                </a:r>
                <a:r>
                  <a:rPr lang="en-US" sz="2400" b="1" dirty="0" smtClean="0">
                    <a:latin typeface="Times New Roman" panose="02020603050405020304" pitchFamily="18" charset="0"/>
                    <a:ea typeface="Arial Unicode MS"/>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next to the negative plate.</a:t>
                </a:r>
              </a:p>
              <a:p>
                <a:pPr algn="just"/>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 Find the speed of the particle at </a:t>
                </a:r>
                <a:r>
                  <a:rPr lang="en-US" sz="2400" dirty="0" smtClean="0">
                    <a:latin typeface="Times New Roman" panose="02020603050405020304" pitchFamily="18" charset="0"/>
                    <a:ea typeface="Arial Unicode MS"/>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by modeling it as a particle under constant acceleration.</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85750" y="1066834"/>
                <a:ext cx="7105650" cy="4569071"/>
              </a:xfrm>
              <a:prstGeom prst="rect">
                <a:avLst/>
              </a:prstGeom>
              <a:blipFill rotWithShape="1">
                <a:blip r:embed="rId3"/>
                <a:stretch>
                  <a:fillRect l="-1372" r="-1973"/>
                </a:stretch>
              </a:blipFill>
            </p:spPr>
            <p:txBody>
              <a:bodyPr/>
              <a:lstStyle/>
              <a:p>
                <a:r>
                  <a:rPr lang="en-US">
                    <a:noFill/>
                  </a:rPr>
                  <a:t> </a:t>
                </a:r>
              </a:p>
            </p:txBody>
          </p:sp>
        </mc:Fallback>
      </mc:AlternateContent>
      <p:pic>
        <p:nvPicPr>
          <p:cNvPr id="321541" name="Picture 5"/>
          <p:cNvPicPr>
            <a:picLocks noChangeAspect="1" noChangeArrowheads="1"/>
          </p:cNvPicPr>
          <p:nvPr/>
        </p:nvPicPr>
        <p:blipFill>
          <a:blip r:embed="rId4"/>
          <a:srcRect/>
          <a:stretch>
            <a:fillRect/>
          </a:stretch>
        </p:blipFill>
        <p:spPr bwMode="auto">
          <a:xfrm>
            <a:off x="7391401" y="1013755"/>
            <a:ext cx="3827043" cy="4241754"/>
          </a:xfrm>
          <a:prstGeom prst="rect">
            <a:avLst/>
          </a:prstGeom>
          <a:noFill/>
          <a:ln w="9525">
            <a:noFill/>
            <a:miter lim="800000"/>
            <a:headEnd/>
            <a:tailEnd/>
          </a:ln>
          <a:effec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15" y="4572000"/>
            <a:ext cx="589071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33400" y="5334000"/>
            <a:ext cx="460465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0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30000" cy="685800"/>
          </a:xfrm>
          <a:solidFill>
            <a:schemeClr val="accent1">
              <a:lumMod val="75000"/>
              <a:lumOff val="25000"/>
            </a:schemeClr>
          </a:solidFill>
        </p:spPr>
        <p:txBody>
          <a:bodyPr/>
          <a:lstStyle/>
          <a:p>
            <a:r>
              <a:rPr lang="en-US" sz="3600" dirty="0" smtClean="0">
                <a:solidFill>
                  <a:srgbClr val="FFFF00"/>
                </a:solidFill>
              </a:rPr>
              <a:t>Example 23.10 </a:t>
            </a:r>
            <a:endParaRPr lang="en-US" sz="3600" dirty="0">
              <a:solidFill>
                <a:srgbClr val="FFFF00"/>
              </a:solidFill>
            </a:endParaRPr>
          </a:p>
        </p:txBody>
      </p:sp>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900" y="841497"/>
            <a:ext cx="9620875" cy="2210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095" y="3032408"/>
            <a:ext cx="4541838" cy="2732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23" y="3352804"/>
            <a:ext cx="5853331" cy="128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96" y="4637124"/>
            <a:ext cx="6562063" cy="114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069"/>
                                        </p:tgtEl>
                                        <p:attrNameLst>
                                          <p:attrName>style.visibility</p:attrName>
                                        </p:attrNameLst>
                                      </p:cBhvr>
                                      <p:to>
                                        <p:strVal val="visible"/>
                                      </p:to>
                                    </p:set>
                                    <p:animEffect transition="in" filter="fade">
                                      <p:cBhvr>
                                        <p:cTn id="11"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8" b="42130"/>
          <a:stretch/>
        </p:blipFill>
        <p:spPr bwMode="auto">
          <a:xfrm>
            <a:off x="249884" y="838200"/>
            <a:ext cx="8721969" cy="116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848822"/>
            <a:ext cx="4770438" cy="2869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986297"/>
            <a:ext cx="5347860" cy="1128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3999914"/>
            <a:ext cx="5583463"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0" y="0"/>
            <a:ext cx="11430000" cy="685800"/>
          </a:xfrm>
          <a:solidFill>
            <a:schemeClr val="accent1">
              <a:lumMod val="75000"/>
              <a:lumOff val="25000"/>
            </a:schemeClr>
          </a:solidFill>
        </p:spPr>
        <p:txBody>
          <a:bodyPr/>
          <a:lstStyle/>
          <a:p>
            <a:r>
              <a:rPr lang="en-US" sz="3600" dirty="0" smtClean="0">
                <a:solidFill>
                  <a:srgbClr val="FFFF00"/>
                </a:solidFill>
              </a:rPr>
              <a:t>Example 23.10 </a:t>
            </a:r>
            <a:endParaRPr lang="en-US" sz="3600" dirty="0">
              <a:solidFill>
                <a:srgbClr val="FFFF00"/>
              </a:solidFill>
            </a:endParaRPr>
          </a:p>
        </p:txBody>
      </p:sp>
      <p:pic>
        <p:nvPicPr>
          <p:cNvPr id="890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59368"/>
            <a:ext cx="10823598" cy="43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126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r="207" b="37230"/>
          <a:stretch/>
        </p:blipFill>
        <p:spPr bwMode="auto">
          <a:xfrm>
            <a:off x="152401" y="838238"/>
            <a:ext cx="8105663" cy="119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470" y="2758095"/>
            <a:ext cx="3775530" cy="2271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4" y="2895638"/>
            <a:ext cx="3964614" cy="83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4026877"/>
            <a:ext cx="5876063" cy="110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bwMode="auto">
          <a:xfrm>
            <a:off x="0" y="0"/>
            <a:ext cx="11430000" cy="685800"/>
          </a:xfrm>
          <a:prstGeom prst="rect">
            <a:avLst/>
          </a:prstGeom>
          <a:solidFill>
            <a:schemeClr val="accent1">
              <a:lumMod val="75000"/>
              <a:lumOff val="25000"/>
            </a:schemeClr>
          </a:solid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r>
              <a:rPr lang="en-US" sz="3600" kern="0" smtClean="0">
                <a:solidFill>
                  <a:srgbClr val="FFFF00"/>
                </a:solidFill>
              </a:rPr>
              <a:t>Example 23.10 </a:t>
            </a:r>
            <a:endParaRPr lang="en-US" sz="3600" kern="0" dirty="0">
              <a:solidFill>
                <a:srgbClr val="FFFF00"/>
              </a:solidFill>
            </a:endParaRPr>
          </a:p>
        </p:txBody>
      </p:sp>
      <p:pic>
        <p:nvPicPr>
          <p:cNvPr id="901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133638"/>
            <a:ext cx="11430000" cy="643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5275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pPr eaLnBrk="1" hangingPunct="1"/>
            <a:r>
              <a:rPr lang="en-US" altLang="en-US" sz="3600" dirty="0" smtClean="0">
                <a:solidFill>
                  <a:srgbClr val="FFFF00"/>
                </a:solidFill>
              </a:rPr>
              <a:t>Electric Flux</a:t>
            </a:r>
            <a:endParaRPr lang="en-US" altLang="en-US" dirty="0" smtClean="0">
              <a:solidFill>
                <a:srgbClr val="FFFF00"/>
              </a:solidFill>
            </a:endParaRPr>
          </a:p>
        </p:txBody>
      </p:sp>
      <mc:AlternateContent xmlns:mc="http://schemas.openxmlformats.org/markup-compatibility/2006" xmlns:a14="http://schemas.microsoft.com/office/drawing/2010/main">
        <mc:Choice Requires="a14">
          <p:sp>
            <p:nvSpPr>
              <p:cNvPr id="8195" name="Rectangle 3"/>
              <p:cNvSpPr>
                <a:spLocks noGrp="1" noChangeArrowheads="1"/>
              </p:cNvSpPr>
              <p:nvPr>
                <p:ph sz="half" idx="1"/>
              </p:nvPr>
            </p:nvSpPr>
            <p:spPr>
              <a:xfrm>
                <a:off x="152400" y="1447800"/>
                <a:ext cx="6019800" cy="5151438"/>
              </a:xfrm>
            </p:spPr>
            <p:txBody>
              <a:bodyPr/>
              <a:lstStyle/>
              <a:p>
                <a:pPr eaLnBrk="1" hangingPunct="1">
                  <a:buFont typeface="Wingdings" panose="05000000000000000000" pitchFamily="2" charset="2"/>
                  <a:buChar char="q"/>
                </a:pPr>
                <a:r>
                  <a:rPr lang="en-US" altLang="en-US" sz="2000" dirty="0" smtClean="0">
                    <a:latin typeface="Times New Roman" pitchFamily="18" charset="0"/>
                    <a:cs typeface="Times New Roman" pitchFamily="18" charset="0"/>
                  </a:rPr>
                  <a:t>The mathematical quantity that corresponds to the number of field lines penetrating a surface is called the </a:t>
                </a:r>
                <a:r>
                  <a:rPr lang="en-US" altLang="en-US" sz="2000" b="1" dirty="0">
                    <a:latin typeface="Times New Roman" pitchFamily="18" charset="0"/>
                    <a:cs typeface="Times New Roman" pitchFamily="18" charset="0"/>
                  </a:rPr>
                  <a:t>electric </a:t>
                </a:r>
                <a:r>
                  <a:rPr lang="en-US" altLang="en-US" sz="2000" b="1" dirty="0" smtClean="0">
                    <a:latin typeface="Times New Roman" pitchFamily="18" charset="0"/>
                    <a:cs typeface="Times New Roman" pitchFamily="18" charset="0"/>
                  </a:rPr>
                  <a:t>flux </a:t>
                </a:r>
                <a:r>
                  <a:rPr lang="az-Cyrl-AZ" altLang="en-US" sz="2000" b="1" dirty="0" smtClean="0">
                    <a:latin typeface="Times New Roman" pitchFamily="18" charset="0"/>
                    <a:cs typeface="Times New Roman" pitchFamily="18" charset="0"/>
                  </a:rPr>
                  <a:t>Ф</a:t>
                </a:r>
                <a:r>
                  <a:rPr lang="en-US" altLang="en-US" sz="2000" b="1" baseline="-25000" dirty="0" smtClean="0">
                    <a:latin typeface="Times New Roman" pitchFamily="18" charset="0"/>
                    <a:cs typeface="Times New Roman" pitchFamily="18" charset="0"/>
                  </a:rPr>
                  <a:t>E.</a:t>
                </a:r>
              </a:p>
              <a:p>
                <a:pPr eaLnBrk="1" hangingPunct="1">
                  <a:buFont typeface="Wingdings" panose="05000000000000000000" pitchFamily="2" charset="2"/>
                  <a:buChar char="q"/>
                </a:pPr>
                <a:endParaRPr lang="en-US" altLang="en-US" sz="2400" b="1" baseline="-25000" dirty="0">
                  <a:latin typeface="Times New Roman" pitchFamily="18" charset="0"/>
                  <a:cs typeface="Times New Roman" pitchFamily="18" charset="0"/>
                </a:endParaRPr>
              </a:p>
              <a:p>
                <a:pPr eaLnBrk="1" hangingPunct="1">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surface perpendicular </a:t>
                </a:r>
                <a:r>
                  <a:rPr lang="en-US" sz="2000" dirty="0" smtClean="0">
                    <a:latin typeface="Times New Roman" panose="02020603050405020304" pitchFamily="18" charset="0"/>
                    <a:cs typeface="Times New Roman" panose="02020603050405020304" pitchFamily="18" charset="0"/>
                  </a:rPr>
                  <a:t>to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a:rPr>
                          <m:t>𝐸</m:t>
                        </m:r>
                      </m:e>
                    </m:acc>
                  </m:oMath>
                </a14:m>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electric flux is the product of the magnitude </a:t>
                </a:r>
                <a:r>
                  <a:rPr lang="en-US" sz="2000" dirty="0" smtClean="0">
                    <a:latin typeface="Times New Roman" panose="02020603050405020304" pitchFamily="18" charset="0"/>
                    <a:cs typeface="Times New Roman" panose="02020603050405020304" pitchFamily="18" charset="0"/>
                  </a:rPr>
                  <a:t>of </a:t>
                </a:r>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field </a:t>
                </a:r>
                <a:r>
                  <a:rPr lang="en-US" sz="2000" dirty="0" smtClean="0">
                    <a:latin typeface="Times New Roman" panose="02020603050405020304" pitchFamily="18" charset="0"/>
                    <a:cs typeface="Times New Roman" panose="02020603050405020304" pitchFamily="18" charset="0"/>
                  </a:rPr>
                  <a:t>and the </a:t>
                </a:r>
                <a:r>
                  <a:rPr lang="en-US" sz="2000" dirty="0">
                    <a:latin typeface="Times New Roman" panose="02020603050405020304" pitchFamily="18" charset="0"/>
                    <a:cs typeface="Times New Roman" panose="02020603050405020304" pitchFamily="18" charset="0"/>
                  </a:rPr>
                  <a:t>area </a:t>
                </a:r>
                <a:r>
                  <a:rPr lang="en-US" sz="2000" i="1" dirty="0" smtClean="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400" dirty="0"/>
                  <a:t/>
                </a:r>
                <a:br>
                  <a:rPr lang="en-US" sz="2400" dirty="0"/>
                </a:br>
                <a:r>
                  <a:rPr lang="en-US" sz="2400" b="1" baseline="-25000"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Φ</a:t>
                </a:r>
                <a:r>
                  <a:rPr lang="en-US" altLang="en-US" sz="2400" i="1" baseline="-25000" dirty="0" smtClean="0">
                    <a:latin typeface="Times New Roman" pitchFamily="18" charset="0"/>
                    <a:cs typeface="Times New Roman" pitchFamily="18" charset="0"/>
                  </a:rPr>
                  <a:t>E</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EA</a:t>
                </a:r>
              </a:p>
              <a:p>
                <a:pPr marL="0" indent="0" eaLnBrk="1" hangingPunct="1">
                  <a:buFontTx/>
                  <a:buNone/>
                </a:pPr>
                <a:r>
                  <a:rPr lang="en-US" altLang="en-US" sz="2400" dirty="0" smtClean="0">
                    <a:latin typeface="Times New Roman" pitchFamily="18" charset="0"/>
                    <a:cs typeface="Times New Roman" pitchFamily="18" charset="0"/>
                  </a:rPr>
                  <a:t>              Units:  N · m</a:t>
                </a:r>
                <a:r>
                  <a:rPr lang="en-US" altLang="en-US" sz="2400" baseline="30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 C</a:t>
                </a:r>
              </a:p>
            </p:txBody>
          </p:sp>
        </mc:Choice>
        <mc:Fallback xmlns="">
          <p:sp>
            <p:nvSpPr>
              <p:cNvPr id="8195" name="Rectangle 3"/>
              <p:cNvSpPr>
                <a:spLocks noGrp="1" noRot="1" noChangeAspect="1" noMove="1" noResize="1" noEditPoints="1" noAdjustHandles="1" noChangeArrowheads="1" noChangeShapeType="1" noTextEdit="1"/>
              </p:cNvSpPr>
              <p:nvPr>
                <p:ph sz="half" idx="1"/>
              </p:nvPr>
            </p:nvSpPr>
            <p:spPr>
              <a:xfrm>
                <a:off x="152400" y="1447800"/>
                <a:ext cx="6019800" cy="5151438"/>
              </a:xfrm>
              <a:blipFill rotWithShape="1">
                <a:blip r:embed="rId2"/>
                <a:stretch>
                  <a:fillRect l="-2328" t="-2012" r="-1619"/>
                </a:stretch>
              </a:blipFill>
            </p:spPr>
            <p:txBody>
              <a:bodyPr/>
              <a:lstStyle/>
              <a:p>
                <a:r>
                  <a:rPr lang="en-US">
                    <a:noFill/>
                  </a:rPr>
                  <a:t> </a:t>
                </a:r>
              </a:p>
            </p:txBody>
          </p:sp>
        </mc:Fallback>
      </mc:AlternateContent>
      <p:pic>
        <p:nvPicPr>
          <p:cNvPr id="8197" name="Picture 6" descr="240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05550" y="985875"/>
            <a:ext cx="5048250" cy="3890963"/>
          </a:xfrm>
        </p:spPr>
      </p:pic>
    </p:spTree>
    <p:extLst>
      <p:ext uri="{BB962C8B-B14F-4D97-AF65-F5344CB8AC3E}">
        <p14:creationId xmlns:p14="http://schemas.microsoft.com/office/powerpoint/2010/main" val="395275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pPr eaLnBrk="1" hangingPunct="1"/>
            <a:r>
              <a:rPr lang="en-US" altLang="en-US" sz="3200" dirty="0" smtClean="0">
                <a:solidFill>
                  <a:srgbClr val="FFFF00"/>
                </a:solidFill>
              </a:rPr>
              <a:t>Electric Flux, General Area</a:t>
            </a:r>
          </a:p>
        </p:txBody>
      </p:sp>
      <mc:AlternateContent xmlns:mc="http://schemas.openxmlformats.org/markup-compatibility/2006" xmlns:a14="http://schemas.microsoft.com/office/drawing/2010/main">
        <mc:Choice Requires="a14">
          <p:sp>
            <p:nvSpPr>
              <p:cNvPr id="9219" name="Rectangle 3"/>
              <p:cNvSpPr>
                <a:spLocks noGrp="1" noChangeArrowheads="1"/>
              </p:cNvSpPr>
              <p:nvPr>
                <p:ph sz="half" idx="1"/>
              </p:nvPr>
            </p:nvSpPr>
            <p:spPr>
              <a:xfrm>
                <a:off x="152400" y="1143000"/>
                <a:ext cx="5943600" cy="4876800"/>
              </a:xfrm>
            </p:spPr>
            <p:txBody>
              <a:bodyPr/>
              <a:lstStyle/>
              <a:p>
                <a:pPr marL="0" indent="0" eaLnBrk="1" hangingPunct="1">
                  <a:buFontTx/>
                  <a:buNone/>
                </a:pPr>
                <a:r>
                  <a:rPr lang="en-US" altLang="en-US" sz="2000" b="1" dirty="0" smtClean="0">
                    <a:latin typeface="Times New Roman" pitchFamily="18" charset="0"/>
                    <a:cs typeface="Times New Roman" pitchFamily="18" charset="0"/>
                  </a:rPr>
                  <a:t>The electric flux is proportional to the number of electric field lines penetrating some surface.</a:t>
                </a:r>
              </a:p>
              <a:p>
                <a:pPr marL="0" indent="0" eaLnBrk="1" hangingPunct="1">
                  <a:buFontTx/>
                  <a:buNone/>
                </a:pPr>
                <a:r>
                  <a:rPr lang="en-US" altLang="en-US" sz="2000" dirty="0" smtClean="0">
                    <a:latin typeface="Times New Roman" pitchFamily="18" charset="0"/>
                    <a:cs typeface="Times New Roman" pitchFamily="18" charset="0"/>
                  </a:rPr>
                  <a:t>The field lines may make some angle </a:t>
                </a:r>
                <a:r>
                  <a:rPr lang="en-US" altLang="en-US" sz="2000" i="1" dirty="0" smtClean="0">
                    <a:latin typeface="Times New Roman" pitchFamily="18" charset="0"/>
                    <a:cs typeface="Times New Roman" pitchFamily="18" charset="0"/>
                  </a:rPr>
                  <a:t>θ</a:t>
                </a:r>
                <a:r>
                  <a:rPr lang="en-US" altLang="en-US" sz="2000" dirty="0" smtClean="0">
                    <a:latin typeface="Times New Roman" pitchFamily="18" charset="0"/>
                    <a:cs typeface="Times New Roman" pitchFamily="18" charset="0"/>
                  </a:rPr>
                  <a:t> with the perpendicular to the surface. </a:t>
                </a:r>
              </a:p>
              <a:p>
                <a:pPr marL="0" indent="0" eaLnBrk="1" hangingPunct="1">
                  <a:buFontTx/>
                  <a:buNone/>
                </a:pPr>
                <a:r>
                  <a:rPr lang="en-US" altLang="en-US" sz="2000" dirty="0" smtClean="0">
                    <a:latin typeface="Times New Roman" pitchFamily="18" charset="0"/>
                    <a:cs typeface="Times New Roman" pitchFamily="18" charset="0"/>
                  </a:rPr>
                  <a:t>Where </a:t>
                </a:r>
                <a:r>
                  <a:rPr lang="el-GR" altLang="en-US" sz="2000" dirty="0" smtClean="0">
                    <a:latin typeface="Garamond"/>
                    <a:cs typeface="Times New Roman" pitchFamily="18" charset="0"/>
                  </a:rPr>
                  <a:t>θ</a:t>
                </a:r>
                <a:r>
                  <a:rPr lang="en-US" altLang="en-US" sz="2000" dirty="0" smtClean="0">
                    <a:latin typeface="Garamond"/>
                    <a:cs typeface="Times New Roman" pitchFamily="18" charset="0"/>
                  </a:rPr>
                  <a:t> is the angle between </a:t>
                </a:r>
                <a14:m>
                  <m:oMath xmlns:m="http://schemas.openxmlformats.org/officeDocument/2006/math">
                    <m:acc>
                      <m:accPr>
                        <m:chr m:val="⃗"/>
                        <m:ctrlPr>
                          <a:rPr lang="en-US" altLang="en-US" sz="2000" i="1" smtClean="0">
                            <a:latin typeface="Cambria Math" panose="02040503050406030204" pitchFamily="18" charset="0"/>
                            <a:cs typeface="Times New Roman" pitchFamily="18" charset="0"/>
                          </a:rPr>
                        </m:ctrlPr>
                      </m:accPr>
                      <m:e>
                        <m:r>
                          <a:rPr lang="en-US" altLang="en-US" sz="2000" b="0" i="1" smtClean="0">
                            <a:latin typeface="Cambria Math"/>
                            <a:cs typeface="Times New Roman" pitchFamily="18" charset="0"/>
                          </a:rPr>
                          <m:t>𝐸</m:t>
                        </m:r>
                      </m:e>
                    </m:acc>
                  </m:oMath>
                </a14:m>
                <a:r>
                  <a:rPr lang="en-US" altLang="en-US" sz="2000" dirty="0" smtClean="0">
                    <a:latin typeface="Garamond"/>
                    <a:cs typeface="Times New Roman" pitchFamily="18" charset="0"/>
                  </a:rPr>
                  <a:t> and the unit vector </a:t>
                </a:r>
                <a14:m>
                  <m:oMath xmlns:m="http://schemas.openxmlformats.org/officeDocument/2006/math">
                    <m:acc>
                      <m:accPr>
                        <m:chr m:val="̂"/>
                        <m:ctrlPr>
                          <a:rPr lang="en-US" altLang="en-US" sz="2000" i="1" smtClean="0">
                            <a:latin typeface="Cambria Math" panose="02040503050406030204" pitchFamily="18" charset="0"/>
                            <a:cs typeface="Times New Roman" pitchFamily="18" charset="0"/>
                          </a:rPr>
                        </m:ctrlPr>
                      </m:accPr>
                      <m:e>
                        <m:r>
                          <a:rPr lang="en-US" altLang="en-US" sz="2000" b="0" i="1" smtClean="0">
                            <a:latin typeface="Cambria Math"/>
                            <a:cs typeface="Times New Roman" pitchFamily="18" charset="0"/>
                          </a:rPr>
                          <m:t>𝑛</m:t>
                        </m:r>
                      </m:e>
                    </m:acc>
                  </m:oMath>
                </a14:m>
                <a:r>
                  <a:rPr lang="en-US" altLang="en-US" sz="2000" dirty="0" smtClean="0">
                    <a:latin typeface="Times New Roman" pitchFamily="18" charset="0"/>
                    <a:cs typeface="Times New Roman" pitchFamily="18" charset="0"/>
                  </a:rPr>
                  <a:t> that is normal to the surface </a:t>
                </a:r>
              </a:p>
              <a:p>
                <a:pPr marL="0" indent="0" eaLnBrk="1" hangingPunct="1">
                  <a:buFontTx/>
                  <a:buNone/>
                </a:pPr>
                <a:r>
                  <a:rPr lang="en-US" altLang="en-US" sz="2000" dirty="0" smtClean="0">
                    <a:latin typeface="Times New Roman" pitchFamily="18" charset="0"/>
                    <a:cs typeface="Times New Roman" pitchFamily="18" charset="0"/>
                  </a:rPr>
                  <a:t>Then Φ</a:t>
                </a:r>
                <a:r>
                  <a:rPr lang="en-US" altLang="en-US" sz="2000" i="1" baseline="-25000" dirty="0" smtClean="0">
                    <a:latin typeface="Times New Roman" pitchFamily="18" charset="0"/>
                    <a:cs typeface="Times New Roman" pitchFamily="18" charset="0"/>
                  </a:rPr>
                  <a:t>E</a:t>
                </a:r>
                <a:r>
                  <a:rPr lang="en-US" altLang="en-US" sz="2000" dirty="0" smtClean="0">
                    <a:latin typeface="Times New Roman" pitchFamily="18" charset="0"/>
                    <a:cs typeface="Times New Roman" pitchFamily="18" charset="0"/>
                  </a:rPr>
                  <a:t> = </a:t>
                </a:r>
                <a14:m>
                  <m:oMath xmlns:m="http://schemas.openxmlformats.org/officeDocument/2006/math">
                    <m:acc>
                      <m:accPr>
                        <m:chr m:val="⃗"/>
                        <m:ctrlPr>
                          <a:rPr lang="en-US" altLang="en-US" sz="2000" i="1" smtClean="0">
                            <a:latin typeface="Cambria Math" panose="02040503050406030204" pitchFamily="18" charset="0"/>
                            <a:cs typeface="Times New Roman" pitchFamily="18" charset="0"/>
                          </a:rPr>
                        </m:ctrlPr>
                      </m:accPr>
                      <m:e>
                        <m:r>
                          <a:rPr lang="en-US" altLang="en-US" sz="2000" b="0" i="1" smtClean="0">
                            <a:latin typeface="Cambria Math"/>
                            <a:cs typeface="Times New Roman" pitchFamily="18" charset="0"/>
                          </a:rPr>
                          <m:t>𝐸</m:t>
                        </m:r>
                      </m:e>
                    </m:acc>
                    <m:r>
                      <a:rPr lang="en-US" altLang="en-US" sz="2000" b="0" i="1" smtClean="0">
                        <a:latin typeface="Cambria Math"/>
                        <a:cs typeface="Times New Roman" pitchFamily="18" charset="0"/>
                      </a:rPr>
                      <m:t>. </m:t>
                    </m:r>
                    <m:acc>
                      <m:accPr>
                        <m:chr m:val="̂"/>
                        <m:ctrlPr>
                          <a:rPr lang="en-US" altLang="en-US" sz="2000" b="0" i="1" smtClean="0">
                            <a:latin typeface="Cambria Math" panose="02040503050406030204" pitchFamily="18" charset="0"/>
                            <a:cs typeface="Times New Roman" pitchFamily="18" charset="0"/>
                          </a:rPr>
                        </m:ctrlPr>
                      </m:accPr>
                      <m:e>
                        <m:r>
                          <a:rPr lang="en-US" altLang="en-US" sz="2000" b="0" i="1" smtClean="0">
                            <a:latin typeface="Cambria Math"/>
                            <a:cs typeface="Times New Roman" pitchFamily="18" charset="0"/>
                          </a:rPr>
                          <m:t>𝑛</m:t>
                        </m:r>
                      </m:e>
                    </m:acc>
                    <m:r>
                      <a:rPr lang="en-US" altLang="en-US" sz="2000" b="0" i="1" smtClean="0">
                        <a:latin typeface="Cambria Math"/>
                        <a:cs typeface="Times New Roman" pitchFamily="18" charset="0"/>
                      </a:rPr>
                      <m:t>𝐴</m:t>
                    </m:r>
                  </m:oMath>
                </a14:m>
                <a:r>
                  <a:rPr lang="en-US" altLang="en-US" sz="2000" dirty="0" smtClean="0">
                    <a:latin typeface="Times New Roman" pitchFamily="18" charset="0"/>
                    <a:cs typeface="Times New Roman" pitchFamily="18" charset="0"/>
                  </a:rPr>
                  <a:t>= </a:t>
                </a:r>
                <a:r>
                  <a:rPr lang="en-US" altLang="en-US" sz="2000" i="1" dirty="0" smtClean="0">
                    <a:latin typeface="Times New Roman" pitchFamily="18" charset="0"/>
                    <a:cs typeface="Times New Roman" pitchFamily="18" charset="0"/>
                  </a:rPr>
                  <a:t>EA</a:t>
                </a:r>
                <a:r>
                  <a:rPr lang="en-US" altLang="en-US" sz="2000" dirty="0" smtClean="0">
                    <a:latin typeface="Times New Roman" pitchFamily="18" charset="0"/>
                    <a:cs typeface="Times New Roman" pitchFamily="18" charset="0"/>
                  </a:rPr>
                  <a:t> cos </a:t>
                </a:r>
                <a:r>
                  <a:rPr lang="en-US" altLang="en-US" sz="2000" i="1" dirty="0" smtClean="0">
                    <a:latin typeface="Times New Roman" pitchFamily="18" charset="0"/>
                    <a:cs typeface="Times New Roman" pitchFamily="18" charset="0"/>
                  </a:rPr>
                  <a:t>θ</a:t>
                </a:r>
                <a:endParaRPr lang="en-US" altLang="en-US" sz="2400" i="1" dirty="0" smtClean="0">
                  <a:latin typeface="Times New Roman" pitchFamily="18" charset="0"/>
                  <a:cs typeface="Times New Roman" pitchFamily="18" charset="0"/>
                </a:endParaRPr>
              </a:p>
            </p:txBody>
          </p:sp>
        </mc:Choice>
        <mc:Fallback xmlns="">
          <p:sp>
            <p:nvSpPr>
              <p:cNvPr id="9219" name="Rectangle 3"/>
              <p:cNvSpPr>
                <a:spLocks noGrp="1" noRot="1" noChangeAspect="1" noMove="1" noResize="1" noEditPoints="1" noAdjustHandles="1" noChangeArrowheads="1" noChangeShapeType="1" noTextEdit="1"/>
              </p:cNvSpPr>
              <p:nvPr>
                <p:ph sz="half" idx="1"/>
              </p:nvPr>
            </p:nvSpPr>
            <p:spPr>
              <a:xfrm>
                <a:off x="152400" y="1143000"/>
                <a:ext cx="5943600" cy="4876800"/>
              </a:xfrm>
              <a:blipFill rotWithShape="1">
                <a:blip r:embed="rId2"/>
                <a:stretch>
                  <a:fillRect l="-2564" t="-2125" r="-103"/>
                </a:stretch>
              </a:blipFill>
            </p:spPr>
            <p:txBody>
              <a:bodyPr/>
              <a:lstStyle/>
              <a:p>
                <a:r>
                  <a:rPr lang="en-US">
                    <a:noFill/>
                  </a:rPr>
                  <a:t> </a:t>
                </a:r>
              </a:p>
            </p:txBody>
          </p:sp>
        </mc:Fallback>
      </mc:AlternateContent>
      <p:sp>
        <p:nvSpPr>
          <p:cNvPr id="9220"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buChar char="•"/>
              <a:defRPr sz="3200">
                <a:solidFill>
                  <a:schemeClr val="tx1"/>
                </a:solidFill>
                <a:latin typeface="Arial" charset="0"/>
                <a:ea typeface="ＭＳ Ｐゴシック" pitchFamily="80" charset="-128"/>
              </a:defRPr>
            </a:lvl1pPr>
            <a:lvl2pPr marL="742950" indent="-285750" eaLnBrk="0" hangingPunct="0">
              <a:spcBef>
                <a:spcPct val="50000"/>
              </a:spcBef>
              <a:buClr>
                <a:schemeClr val="hlink"/>
              </a:buClr>
              <a:buFont typeface="Wingdings" pitchFamily="2" charset="2"/>
              <a:buChar char="§"/>
              <a:defRPr sz="2800">
                <a:solidFill>
                  <a:schemeClr val="tx1"/>
                </a:solidFill>
                <a:latin typeface="Arial" charset="0"/>
                <a:ea typeface="ＭＳ Ｐゴシック" pitchFamily="80"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80"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9pPr>
          </a:lstStyle>
          <a:p>
            <a:pPr algn="r" eaLnBrk="1" hangingPunct="1">
              <a:lnSpc>
                <a:spcPct val="100000"/>
              </a:lnSpc>
              <a:spcBef>
                <a:spcPct val="0"/>
              </a:spcBef>
              <a:buFontTx/>
              <a:buNone/>
            </a:pPr>
            <a:r>
              <a:rPr lang="en-US" altLang="en-US" sz="1200"/>
              <a:t>Section  24.1</a:t>
            </a:r>
          </a:p>
        </p:txBody>
      </p:sp>
      <p:pic>
        <p:nvPicPr>
          <p:cNvPr id="9221" name="Picture 6" descr="240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157541" y="1352550"/>
            <a:ext cx="4780359" cy="4438650"/>
          </a:xfr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056600" y="3349080"/>
              <a:ext cx="116280" cy="151920"/>
            </p14:xfrm>
          </p:contentPart>
        </mc:Choice>
        <mc:Fallback xmlns="">
          <p:pic>
            <p:nvPicPr>
              <p:cNvPr id="3" name="Ink 2"/>
              <p:cNvPicPr/>
              <p:nvPr/>
            </p:nvPicPr>
            <p:blipFill>
              <a:blip r:embed="rId5"/>
              <a:stretch>
                <a:fillRect/>
              </a:stretch>
            </p:blipFill>
            <p:spPr>
              <a:xfrm>
                <a:off x="10047240" y="3339720"/>
                <a:ext cx="135000" cy="170640"/>
              </a:xfrm>
              <a:prstGeom prst="rect">
                <a:avLst/>
              </a:prstGeom>
            </p:spPr>
          </p:pic>
        </mc:Fallback>
      </mc:AlternateContent>
    </p:spTree>
    <p:extLst>
      <p:ext uri="{BB962C8B-B14F-4D97-AF65-F5344CB8AC3E}">
        <p14:creationId xmlns:p14="http://schemas.microsoft.com/office/powerpoint/2010/main" val="1239528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t>Electric Flux, Interpreting the Equation</a:t>
            </a:r>
          </a:p>
        </p:txBody>
      </p:sp>
      <p:sp>
        <p:nvSpPr>
          <p:cNvPr id="10243" name="Rectangle 3"/>
          <p:cNvSpPr>
            <a:spLocks noGrp="1" noChangeArrowheads="1"/>
          </p:cNvSpPr>
          <p:nvPr>
            <p:ph idx="1"/>
          </p:nvPr>
        </p:nvSpPr>
        <p:spPr/>
        <p:txBody>
          <a:bodyPr/>
          <a:lstStyle/>
          <a:p>
            <a:pPr marL="0" indent="0" eaLnBrk="1" hangingPunct="1">
              <a:buFontTx/>
              <a:buNone/>
            </a:pPr>
            <a:r>
              <a:rPr lang="en-US" altLang="en-US" sz="2400" dirty="0" smtClean="0">
                <a:latin typeface="Times New Roman" pitchFamily="18" charset="0"/>
                <a:cs typeface="Times New Roman" pitchFamily="18" charset="0"/>
              </a:rPr>
              <a:t>The flux is a maximum when the surface is perpendicular to the field.</a:t>
            </a:r>
          </a:p>
          <a:p>
            <a:pPr lvl="1" eaLnBrk="1" hangingPunct="1"/>
            <a:r>
              <a:rPr lang="el-GR" altLang="en-US" sz="2400" dirty="0" smtClean="0">
                <a:latin typeface="Times New Roman" pitchFamily="18" charset="0"/>
                <a:cs typeface="Times New Roman" pitchFamily="18" charset="0"/>
              </a:rPr>
              <a:t>θ</a:t>
            </a:r>
            <a:r>
              <a:rPr lang="en-US" altLang="en-US" sz="2400" dirty="0" smtClean="0">
                <a:latin typeface="Times New Roman" pitchFamily="18" charset="0"/>
                <a:cs typeface="Times New Roman" pitchFamily="18" charset="0"/>
              </a:rPr>
              <a:t> = 0°</a:t>
            </a:r>
          </a:p>
          <a:p>
            <a:pPr marL="0" indent="0" eaLnBrk="1" hangingPunct="1">
              <a:buFontTx/>
              <a:buNone/>
            </a:pPr>
            <a:r>
              <a:rPr lang="en-US" altLang="en-US" sz="2400" dirty="0" smtClean="0">
                <a:latin typeface="Times New Roman" pitchFamily="18" charset="0"/>
                <a:cs typeface="Times New Roman" pitchFamily="18" charset="0"/>
              </a:rPr>
              <a:t>The flux is zero when the surface is parallel to the field.</a:t>
            </a:r>
          </a:p>
          <a:p>
            <a:pPr lvl="1" eaLnBrk="1" hangingPunct="1"/>
            <a:r>
              <a:rPr lang="el-GR" altLang="en-US" sz="2400" dirty="0" smtClean="0">
                <a:latin typeface="Times New Roman" pitchFamily="18" charset="0"/>
                <a:cs typeface="Times New Roman" pitchFamily="18" charset="0"/>
              </a:rPr>
              <a:t>θ</a:t>
            </a:r>
            <a:r>
              <a:rPr lang="en-US" altLang="en-US" sz="2400" dirty="0" smtClean="0">
                <a:latin typeface="Times New Roman" pitchFamily="18" charset="0"/>
                <a:cs typeface="Times New Roman" pitchFamily="18" charset="0"/>
              </a:rPr>
              <a:t> = 90°</a:t>
            </a:r>
          </a:p>
          <a:p>
            <a:pPr marL="0" indent="0" eaLnBrk="1" hangingPunct="1">
              <a:buFontTx/>
              <a:buNone/>
            </a:pPr>
            <a:r>
              <a:rPr lang="en-US" altLang="en-US" sz="2400" dirty="0" smtClean="0">
                <a:latin typeface="Times New Roman" pitchFamily="18" charset="0"/>
                <a:cs typeface="Times New Roman" pitchFamily="18" charset="0"/>
              </a:rPr>
              <a:t>If the field varies over the surface, Φ = </a:t>
            </a:r>
            <a:r>
              <a:rPr lang="en-US" altLang="en-US" sz="2400" i="1" dirty="0" smtClean="0">
                <a:latin typeface="Times New Roman" pitchFamily="18" charset="0"/>
                <a:cs typeface="Times New Roman" pitchFamily="18" charset="0"/>
              </a:rPr>
              <a:t>EA</a:t>
            </a:r>
            <a:r>
              <a:rPr lang="en-US" altLang="en-US" sz="2400" dirty="0" smtClean="0">
                <a:latin typeface="Times New Roman" pitchFamily="18" charset="0"/>
                <a:cs typeface="Times New Roman" pitchFamily="18" charset="0"/>
              </a:rPr>
              <a:t> cos </a:t>
            </a:r>
            <a:r>
              <a:rPr lang="en-US" altLang="en-US" sz="2400" i="1" dirty="0" smtClean="0">
                <a:latin typeface="Times New Roman" pitchFamily="18" charset="0"/>
                <a:cs typeface="Times New Roman" pitchFamily="18" charset="0"/>
              </a:rPr>
              <a:t>θ</a:t>
            </a:r>
            <a:r>
              <a:rPr lang="en-US" altLang="en-US" sz="2400" dirty="0" smtClean="0">
                <a:latin typeface="Times New Roman" pitchFamily="18" charset="0"/>
                <a:cs typeface="Times New Roman" pitchFamily="18" charset="0"/>
              </a:rPr>
              <a:t> is valid for only a small element of the area.</a:t>
            </a:r>
          </a:p>
        </p:txBody>
      </p:sp>
      <p:sp>
        <p:nvSpPr>
          <p:cNvPr id="10244"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buChar char="•"/>
              <a:defRPr sz="3200">
                <a:solidFill>
                  <a:schemeClr val="tx1"/>
                </a:solidFill>
                <a:latin typeface="Arial" charset="0"/>
                <a:ea typeface="ＭＳ Ｐゴシック" pitchFamily="80" charset="-128"/>
              </a:defRPr>
            </a:lvl1pPr>
            <a:lvl2pPr marL="742950" indent="-285750" eaLnBrk="0" hangingPunct="0">
              <a:spcBef>
                <a:spcPct val="50000"/>
              </a:spcBef>
              <a:buClr>
                <a:schemeClr val="hlink"/>
              </a:buClr>
              <a:buFont typeface="Wingdings" pitchFamily="2" charset="2"/>
              <a:buChar char="§"/>
              <a:defRPr sz="2800">
                <a:solidFill>
                  <a:schemeClr val="tx1"/>
                </a:solidFill>
                <a:latin typeface="Arial" charset="0"/>
                <a:ea typeface="ＭＳ Ｐゴシック" pitchFamily="80"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80"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9pPr>
          </a:lstStyle>
          <a:p>
            <a:pPr algn="r" eaLnBrk="1" hangingPunct="1">
              <a:lnSpc>
                <a:spcPct val="100000"/>
              </a:lnSpc>
              <a:spcBef>
                <a:spcPct val="0"/>
              </a:spcBef>
              <a:buFontTx/>
              <a:buNone/>
            </a:pPr>
            <a:r>
              <a:rPr lang="en-US" altLang="en-US" sz="1200"/>
              <a:t>Section  24.1</a:t>
            </a:r>
          </a:p>
        </p:txBody>
      </p:sp>
    </p:spTree>
    <p:extLst>
      <p:ext uri="{BB962C8B-B14F-4D97-AF65-F5344CB8AC3E}">
        <p14:creationId xmlns:p14="http://schemas.microsoft.com/office/powerpoint/2010/main" val="3730602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76400" y="274638"/>
            <a:ext cx="6934200" cy="715962"/>
          </a:xfrm>
          <a:solidFill>
            <a:schemeClr val="accent1">
              <a:lumMod val="50000"/>
            </a:schemeClr>
          </a:solidFill>
        </p:spPr>
        <p:txBody>
          <a:bodyPr/>
          <a:lstStyle/>
          <a:p>
            <a:pPr eaLnBrk="1" hangingPunct="1"/>
            <a:r>
              <a:rPr lang="en-US" altLang="en-US" dirty="0" smtClean="0">
                <a:solidFill>
                  <a:srgbClr val="FFFF00"/>
                </a:solidFill>
              </a:rPr>
              <a:t>Charging by Induction</a:t>
            </a:r>
          </a:p>
        </p:txBody>
      </p:sp>
      <p:sp>
        <p:nvSpPr>
          <p:cNvPr id="141315" name="Rectangle 3"/>
          <p:cNvSpPr>
            <a:spLocks noGrp="1" noChangeArrowheads="1"/>
          </p:cNvSpPr>
          <p:nvPr>
            <p:ph type="body" sz="half" idx="1"/>
          </p:nvPr>
        </p:nvSpPr>
        <p:spPr>
          <a:xfrm>
            <a:off x="0" y="1219200"/>
            <a:ext cx="7143750" cy="5638800"/>
          </a:xfrm>
        </p:spPr>
        <p:txBody>
          <a:bodyPr/>
          <a:lstStyle/>
          <a:p>
            <a:pPr eaLnBrk="1" hangingPunct="1">
              <a:lnSpc>
                <a:spcPct val="90000"/>
              </a:lnSpc>
            </a:pPr>
            <a:r>
              <a:rPr lang="en-US" altLang="en-US" smtClean="0"/>
              <a:t>A negatively charged rubber rod is </a:t>
            </a:r>
            <a:r>
              <a:rPr lang="en-US" altLang="en-US" smtClean="0">
                <a:solidFill>
                  <a:schemeClr val="hlink"/>
                </a:solidFill>
              </a:rPr>
              <a:t>brought near</a:t>
            </a:r>
            <a:r>
              <a:rPr lang="en-US" altLang="en-US" smtClean="0"/>
              <a:t> an uncharged sphere</a:t>
            </a:r>
          </a:p>
          <a:p>
            <a:pPr eaLnBrk="1" hangingPunct="1">
              <a:lnSpc>
                <a:spcPct val="90000"/>
              </a:lnSpc>
              <a:buFontTx/>
              <a:buNone/>
            </a:pPr>
            <a:endParaRPr lang="en-US" altLang="en-US" smtClean="0"/>
          </a:p>
          <a:p>
            <a:pPr eaLnBrk="1" hangingPunct="1">
              <a:lnSpc>
                <a:spcPct val="90000"/>
              </a:lnSpc>
            </a:pPr>
            <a:r>
              <a:rPr lang="en-US" altLang="en-US" smtClean="0"/>
              <a:t>The charges in the sphere are </a:t>
            </a:r>
            <a:r>
              <a:rPr lang="en-US" altLang="en-US" smtClean="0">
                <a:solidFill>
                  <a:schemeClr val="hlink"/>
                </a:solidFill>
              </a:rPr>
              <a:t>redistributed</a:t>
            </a:r>
            <a:r>
              <a:rPr lang="en-US" altLang="en-US" smtClean="0"/>
              <a:t> (some of the electrons in the sphere are repelled from the electrons in the rod)</a:t>
            </a:r>
          </a:p>
          <a:p>
            <a:pPr eaLnBrk="1" hangingPunct="1">
              <a:lnSpc>
                <a:spcPct val="90000"/>
              </a:lnSpc>
              <a:buFontTx/>
              <a:buNone/>
            </a:pPr>
            <a:endParaRPr lang="en-US" altLang="en-US" smtClean="0"/>
          </a:p>
          <a:p>
            <a:pPr eaLnBrk="1" hangingPunct="1">
              <a:lnSpc>
                <a:spcPct val="90000"/>
              </a:lnSpc>
            </a:pPr>
            <a:r>
              <a:rPr lang="en-US" altLang="en-US" smtClean="0"/>
              <a:t>The region of the sphere nearest the negatively charged rod has an </a:t>
            </a:r>
            <a:r>
              <a:rPr lang="en-US" altLang="en-US" smtClean="0">
                <a:solidFill>
                  <a:schemeClr val="hlink"/>
                </a:solidFill>
              </a:rPr>
              <a:t>excess of positive charge</a:t>
            </a:r>
            <a:r>
              <a:rPr lang="en-US" altLang="en-US" smtClean="0"/>
              <a:t> because of the migration of electrons away from this location</a:t>
            </a:r>
          </a:p>
        </p:txBody>
      </p:sp>
      <p:graphicFrame>
        <p:nvGraphicFramePr>
          <p:cNvPr id="141316" name="Object 4"/>
          <p:cNvGraphicFramePr>
            <a:graphicFrameLocks noChangeAspect="1"/>
          </p:cNvGraphicFramePr>
          <p:nvPr/>
        </p:nvGraphicFramePr>
        <p:xfrm>
          <a:off x="8763033" y="152400"/>
          <a:ext cx="1577579" cy="1295400"/>
        </p:xfrm>
        <a:graphic>
          <a:graphicData uri="http://schemas.openxmlformats.org/presentationml/2006/ole">
            <mc:AlternateContent xmlns:mc="http://schemas.openxmlformats.org/markup-compatibility/2006">
              <mc:Choice xmlns:v="urn:schemas-microsoft-com:vml" Requires="v">
                <p:oleObj spid="_x0000_s22764" name="Photo Editor Photo" r:id="rId3" imgW="7039958" imgH="7228571" progId="MSPhotoEd.3">
                  <p:embed/>
                </p:oleObj>
              </mc:Choice>
              <mc:Fallback>
                <p:oleObj name="Photo Editor Photo" r:id="rId3" imgW="7039958"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33"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7" name="Object 5"/>
          <p:cNvGraphicFramePr>
            <a:graphicFrameLocks noChangeAspect="1"/>
          </p:cNvGraphicFramePr>
          <p:nvPr/>
        </p:nvGraphicFramePr>
        <p:xfrm>
          <a:off x="7429500" y="1524000"/>
          <a:ext cx="2952750" cy="1371600"/>
        </p:xfrm>
        <a:graphic>
          <a:graphicData uri="http://schemas.openxmlformats.org/presentationml/2006/ole">
            <mc:AlternateContent xmlns:mc="http://schemas.openxmlformats.org/markup-compatibility/2006">
              <mc:Choice xmlns:v="urn:schemas-microsoft-com:vml" Requires="v">
                <p:oleObj spid="_x0000_s22765" name="Photo Editor Photo" r:id="rId5" imgW="9523810" imgH="5533333" progId="MSPhotoEd.3">
                  <p:embed/>
                </p:oleObj>
              </mc:Choice>
              <mc:Fallback>
                <p:oleObj name="Photo Editor Photo" r:id="rId5" imgW="9523810" imgH="5533333"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13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1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30000" cy="685800"/>
          </a:xfrm>
          <a:solidFill>
            <a:schemeClr val="accent1">
              <a:lumMod val="50000"/>
            </a:schemeClr>
          </a:solidFill>
        </p:spPr>
        <p:txBody>
          <a:bodyPr/>
          <a:lstStyle/>
          <a:p>
            <a:r>
              <a:rPr lang="en-US" sz="2800" dirty="0" smtClean="0">
                <a:solidFill>
                  <a:srgbClr val="FFFF00"/>
                </a:solidFill>
              </a:rPr>
              <a:t>Electric Flux through open surface</a:t>
            </a:r>
            <a:r>
              <a:rPr lang="en-US" dirty="0" smtClean="0">
                <a:solidFill>
                  <a:srgbClr val="FFFF00"/>
                </a:solidFill>
              </a:rPr>
              <a:t> </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90600"/>
                <a:ext cx="11277600" cy="1295400"/>
              </a:xfrm>
            </p:spPr>
            <p:txBody>
              <a:bodyPr/>
              <a:lstStyle/>
              <a:p>
                <a:pPr marL="91440"/>
                <a:r>
                  <a:rPr lang="en-US" sz="2000" dirty="0" smtClean="0">
                    <a:latin typeface="Times New Roman" panose="02020603050405020304" pitchFamily="18" charset="0"/>
                    <a:cs typeface="Times New Roman" panose="02020603050405020304" pitchFamily="18" charset="0"/>
                  </a:rPr>
                  <a:t>Figure shows </a:t>
                </a:r>
                <a:r>
                  <a:rPr lang="en-US" sz="2000" dirty="0">
                    <a:latin typeface="Times New Roman" panose="02020603050405020304" pitchFamily="18" charset="0"/>
                    <a:cs typeface="Times New Roman" panose="02020603050405020304" pitchFamily="18" charset="0"/>
                  </a:rPr>
                  <a:t>a curved surface over </a:t>
                </a:r>
                <a:r>
                  <a:rPr lang="en-US" sz="2000" dirty="0" smtClean="0">
                    <a:latin typeface="Times New Roman" panose="02020603050405020304" pitchFamily="18" charset="0"/>
                    <a:cs typeface="Times New Roman" panose="02020603050405020304" pitchFamily="18" charset="0"/>
                  </a:rPr>
                  <a:t>which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a:rPr>
                          <m:t>𝐸</m:t>
                        </m:r>
                      </m:e>
                    </m:acc>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may vary. If the </a:t>
                </a:r>
                <a:r>
                  <a:rPr lang="en-US" sz="2000" dirty="0" smtClean="0">
                    <a:latin typeface="Times New Roman" panose="02020603050405020304" pitchFamily="18" charset="0"/>
                    <a:cs typeface="Times New Roman" panose="02020603050405020304" pitchFamily="18" charset="0"/>
                  </a:rPr>
                  <a:t>area </a:t>
                </a:r>
                <a14:m>
                  <m:oMath xmlns:m="http://schemas.openxmlformats.org/officeDocument/2006/math">
                    <m:r>
                      <a:rPr lang="en-US" sz="2000" i="1" smtClean="0">
                        <a:latin typeface="Cambria Math"/>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𝐴</m:t>
                        </m:r>
                      </m:e>
                      <m:sub>
                        <m:r>
                          <a:rPr lang="en-US" sz="2000" b="0" i="1" smtClean="0">
                            <a:latin typeface="Cambria Math"/>
                            <a:ea typeface="Cambria Math"/>
                          </a:rPr>
                          <m:t>𝑖</m:t>
                        </m:r>
                      </m:sub>
                    </m:sSub>
                  </m:oMath>
                </a14:m>
                <a:r>
                  <a:rPr lang="en-US" sz="2000" dirty="0" smtClean="0">
                    <a:latin typeface="Times New Roman" panose="02020603050405020304" pitchFamily="18" charset="0"/>
                    <a:cs typeface="Times New Roman" panose="02020603050405020304" pitchFamily="18" charset="0"/>
                  </a:rPr>
                  <a:t> of the </a:t>
                </a:r>
                <a:r>
                  <a:rPr lang="en-US" sz="2000" dirty="0">
                    <a:latin typeface="Times New Roman" panose="02020603050405020304" pitchFamily="18" charset="0"/>
                    <a:cs typeface="Times New Roman" panose="02020603050405020304" pitchFamily="18" charset="0"/>
                  </a:rPr>
                  <a:t>surface element that we choose is small enough, it can be modeled as a </a:t>
                </a:r>
                <a:r>
                  <a:rPr lang="en-US" sz="2000" dirty="0" smtClean="0">
                    <a:latin typeface="Times New Roman" panose="02020603050405020304" pitchFamily="18" charset="0"/>
                    <a:cs typeface="Times New Roman" panose="02020603050405020304" pitchFamily="18" charset="0"/>
                  </a:rPr>
                  <a:t>plane, and </a:t>
                </a:r>
                <a:r>
                  <a:rPr lang="en-US" sz="2000" dirty="0">
                    <a:latin typeface="Times New Roman" panose="02020603050405020304" pitchFamily="18" charset="0"/>
                    <a:cs typeface="Times New Roman" panose="02020603050405020304" pitchFamily="18" charset="0"/>
                  </a:rPr>
                  <a:t>the variation of the electric field across the element can be neglected. The </a:t>
                </a:r>
                <a:r>
                  <a:rPr lang="en-US" sz="2000" dirty="0" smtClean="0">
                    <a:latin typeface="Times New Roman" panose="02020603050405020304" pitchFamily="18" charset="0"/>
                    <a:cs typeface="Times New Roman" panose="02020603050405020304" pitchFamily="18" charset="0"/>
                  </a:rPr>
                  <a:t>flux of </a:t>
                </a:r>
                <a:r>
                  <a:rPr lang="en-US" sz="2000" dirty="0">
                    <a:latin typeface="Times New Roman" panose="02020603050405020304" pitchFamily="18" charset="0"/>
                    <a:cs typeface="Times New Roman" panose="02020603050405020304" pitchFamily="18" charset="0"/>
                  </a:rPr>
                  <a:t>the electric field through this element </a:t>
                </a:r>
                <a:r>
                  <a:rPr lang="en-US" sz="2000" dirty="0" smtClean="0">
                    <a:latin typeface="Times New Roman" panose="02020603050405020304" pitchFamily="18" charset="0"/>
                    <a:cs typeface="Times New Roman" panose="02020603050405020304" pitchFamily="18" charset="0"/>
                  </a:rPr>
                  <a:t>is</a:t>
                </a:r>
                <a:endParaRPr lang="en-US" dirty="0" smtClean="0">
                  <a:latin typeface="Times New Roman" panose="02020603050405020304" pitchFamily="18" charset="0"/>
                  <a:cs typeface="Times New Roman" panose="02020603050405020304" pitchFamily="18" charset="0"/>
                </a:endParaRPr>
              </a:p>
              <a:p>
                <a:pPr marL="91440"/>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90600"/>
                <a:ext cx="11277600" cy="1295400"/>
              </a:xfrm>
              <a:blipFill rotWithShape="1">
                <a:blip r:embed="rId2"/>
                <a:stretch>
                  <a:fillRect l="-1351" t="-8019" r="-1676"/>
                </a:stretch>
              </a:blipFill>
            </p:spPr>
            <p:txBody>
              <a:bodyPr/>
              <a:lstStyle/>
              <a:p>
                <a:r>
                  <a:rPr lang="en-US">
                    <a:noFill/>
                  </a:rPr>
                  <a:t> </a:t>
                </a:r>
              </a:p>
            </p:txBody>
          </p:sp>
        </mc:Fallback>
      </mc:AlternateContent>
      <p:pic>
        <p:nvPicPr>
          <p:cNvPr id="106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461" y="1828800"/>
            <a:ext cx="4717539" cy="400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799" y="2895600"/>
            <a:ext cx="6407661" cy="707886"/>
          </a:xfrm>
          <a:prstGeom prst="rect">
            <a:avLst/>
          </a:prstGeom>
        </p:spPr>
        <p:txBody>
          <a:bodyPr wrap="square">
            <a:spAutoFit/>
          </a:bodyPr>
          <a:lstStyle/>
          <a:p>
            <a:r>
              <a:rPr lang="en-US" sz="2000" dirty="0"/>
              <a:t>Summing the contributions of all elements gives</a:t>
            </a:r>
            <a:br>
              <a:rPr lang="en-US" sz="2000" dirty="0"/>
            </a:br>
            <a:r>
              <a:rPr lang="en-US" sz="2000" dirty="0"/>
              <a:t>an approximation to the total flux through the surface: </a:t>
            </a:r>
            <a:endParaRPr lang="en-US" dirty="0">
              <a:latin typeface="Times New Roman" panose="02020603050405020304" pitchFamily="18" charset="0"/>
              <a:cs typeface="Times New Roman" panose="02020603050405020304" pitchFamily="18" charset="0"/>
            </a:endParaRPr>
          </a:p>
        </p:txBody>
      </p:sp>
      <p:pic>
        <p:nvPicPr>
          <p:cNvPr id="1065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2133600"/>
            <a:ext cx="5856427" cy="75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549" y="3680202"/>
            <a:ext cx="2438400" cy="66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548" y="5383424"/>
            <a:ext cx="2377439" cy="1188720"/>
          </a:xfrm>
          <a:prstGeom prst="rect">
            <a:avLst/>
          </a:prstGeom>
          <a:noFill/>
          <a:ln w="9525">
            <a:solidFill>
              <a:srgbClr val="CC3300"/>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52400" y="4343400"/>
            <a:ext cx="7467600" cy="1015663"/>
          </a:xfrm>
          <a:prstGeom prst="rect">
            <a:avLst/>
          </a:prstGeom>
        </p:spPr>
        <p:txBody>
          <a:bodyPr wrap="square">
            <a:spAutoFit/>
          </a:bodyPr>
          <a:lstStyle/>
          <a:p>
            <a:r>
              <a:rPr lang="en-US" sz="2000" dirty="0"/>
              <a:t>If the area of each element approaches zero, the number of elements </a:t>
            </a:r>
            <a:r>
              <a:rPr lang="en-US" sz="2000" dirty="0" smtClean="0"/>
              <a:t>approaches infinity </a:t>
            </a:r>
            <a:r>
              <a:rPr lang="en-US" sz="2000" dirty="0"/>
              <a:t>and the sum is replaced by an integral. Therefore, the general </a:t>
            </a:r>
            <a:r>
              <a:rPr lang="en-US" sz="2000" dirty="0" smtClean="0"/>
              <a:t>definition of </a:t>
            </a:r>
            <a:r>
              <a:rPr lang="en-US" sz="2000" dirty="0"/>
              <a:t>electric flux is </a:t>
            </a:r>
          </a:p>
        </p:txBody>
      </p:sp>
    </p:spTree>
    <p:extLst>
      <p:ext uri="{BB962C8B-B14F-4D97-AF65-F5344CB8AC3E}">
        <p14:creationId xmlns:p14="http://schemas.microsoft.com/office/powerpoint/2010/main" val="37886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5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ltLang="en-US"/>
              <a:t>September 26, 2007</a:t>
            </a:r>
          </a:p>
        </p:txBody>
      </p:sp>
      <p:sp>
        <p:nvSpPr>
          <p:cNvPr id="406530"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r>
              <a:rPr lang="en-US" altLang="en-US" sz="3200" dirty="0">
                <a:solidFill>
                  <a:srgbClr val="FFFF00"/>
                </a:solidFill>
              </a:rPr>
              <a:t>Flux of Electric </a:t>
            </a:r>
            <a:r>
              <a:rPr lang="en-US" altLang="en-US" sz="3200" dirty="0" smtClean="0">
                <a:solidFill>
                  <a:srgbClr val="FFFF00"/>
                </a:solidFill>
              </a:rPr>
              <a:t>Field (Closed Surface)</a:t>
            </a:r>
            <a:endParaRPr lang="en-US" altLang="en-US" dirty="0">
              <a:solidFill>
                <a:srgbClr val="FFFF00"/>
              </a:solidFill>
            </a:endParaRPr>
          </a:p>
        </p:txBody>
      </p:sp>
      <mc:AlternateContent xmlns:mc="http://schemas.openxmlformats.org/markup-compatibility/2006" xmlns:a14="http://schemas.microsoft.com/office/drawing/2010/main">
        <mc:Choice Requires="a14">
          <p:sp>
            <p:nvSpPr>
              <p:cNvPr id="406532" name="Rectangle 4"/>
              <p:cNvSpPr>
                <a:spLocks noGrp="1" noChangeArrowheads="1"/>
              </p:cNvSpPr>
              <p:nvPr>
                <p:ph type="body" idx="1"/>
              </p:nvPr>
            </p:nvSpPr>
            <p:spPr>
              <a:xfrm>
                <a:off x="381000" y="1066800"/>
                <a:ext cx="7207250" cy="5029200"/>
              </a:xfrm>
            </p:spPr>
            <p:txBody>
              <a:bodyPr/>
              <a:lstStyle/>
              <a:p>
                <a:pPr marL="0"/>
                <a:r>
                  <a:rPr lang="en-US" altLang="en-US" sz="2000" dirty="0" smtClean="0">
                    <a:latin typeface="Times New Roman" panose="02020603050405020304" pitchFamily="18" charset="0"/>
                    <a:cs typeface="Times New Roman" panose="02020603050405020304" pitchFamily="18" charset="0"/>
                  </a:rPr>
                  <a:t>On a closed surface we are interested in the electric flux through the surface, and by </a:t>
                </a:r>
                <a:r>
                  <a:rPr lang="en-US" altLang="en-US" sz="2000" dirty="0">
                    <a:latin typeface="Times New Roman" panose="02020603050405020304" pitchFamily="18" charset="0"/>
                    <a:cs typeface="Times New Roman" panose="02020603050405020304" pitchFamily="18" charset="0"/>
                  </a:rPr>
                  <a:t>convention, we always choose the unit </a:t>
                </a:r>
                <a:r>
                  <a:rPr lang="en-US" altLang="en-US" sz="2000" dirty="0" smtClean="0">
                    <a:latin typeface="Times New Roman" panose="02020603050405020304" pitchFamily="18" charset="0"/>
                    <a:cs typeface="Times New Roman" panose="02020603050405020304" pitchFamily="18" charset="0"/>
                  </a:rPr>
                  <a:t>vector </a:t>
                </a:r>
                <a14:m>
                  <m:oMath xmlns:m="http://schemas.openxmlformats.org/officeDocument/2006/math">
                    <m:acc>
                      <m:accPr>
                        <m:chr m:val="⃗"/>
                        <m:ctrlPr>
                          <a:rPr lang="en-US" altLang="en-US" sz="2000" i="1" smtClean="0">
                            <a:latin typeface="Cambria Math" panose="02040503050406030204" pitchFamily="18" charset="0"/>
                          </a:rPr>
                        </m:ctrlPr>
                      </m:accPr>
                      <m:e>
                        <m:r>
                          <a:rPr lang="en-US" altLang="en-US" sz="2000" b="0" i="1" smtClean="0">
                            <a:latin typeface="Cambria Math"/>
                          </a:rPr>
                          <m:t>𝑛</m:t>
                        </m:r>
                      </m:e>
                    </m:acc>
                  </m:oMath>
                </a14:m>
                <a:r>
                  <a:rPr lang="en-US" altLang="en-US" sz="2000" dirty="0" smtClean="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to be out of the surface at </a:t>
                </a:r>
                <a:r>
                  <a:rPr lang="en-US" altLang="en-US" sz="2000" dirty="0" smtClean="0">
                    <a:latin typeface="Times New Roman" panose="02020603050405020304" pitchFamily="18" charset="0"/>
                    <a:cs typeface="Times New Roman" panose="02020603050405020304" pitchFamily="18" charset="0"/>
                  </a:rPr>
                  <a:t>each point</a:t>
                </a:r>
                <a:r>
                  <a:rPr lang="en-US" altLang="en-US" sz="2000" dirty="0">
                    <a:latin typeface="Times New Roman" panose="02020603050405020304" pitchFamily="18" charset="0"/>
                    <a:cs typeface="Times New Roman" panose="02020603050405020304" pitchFamily="18" charset="0"/>
                  </a:rPr>
                  <a:t>. The integral over a closed surface is indicated by the </a:t>
                </a:r>
                <a:r>
                  <a:rPr lang="en-US" altLang="en-US" sz="2000" dirty="0" smtClean="0">
                    <a:latin typeface="Times New Roman" panose="02020603050405020304" pitchFamily="18" charset="0"/>
                    <a:cs typeface="Times New Roman" panose="02020603050405020304" pitchFamily="18" charset="0"/>
                  </a:rPr>
                  <a:t>symbol </a:t>
                </a:r>
                <a14:m>
                  <m:oMath xmlns:m="http://schemas.openxmlformats.org/officeDocument/2006/math">
                    <m:r>
                      <a:rPr lang="en-US" altLang="en-US" sz="2000" i="1" smtClean="0">
                        <a:latin typeface="Cambria Math"/>
                        <a:ea typeface="Cambria Math"/>
                      </a:rPr>
                      <m:t>∮</m:t>
                    </m:r>
                  </m:oMath>
                </a14:m>
                <a:r>
                  <a:rPr lang="en-US" altLang="en-US" sz="2000" dirty="0" smtClean="0">
                    <a:latin typeface="Times New Roman" panose="02020603050405020304" pitchFamily="18" charset="0"/>
                    <a:cs typeface="Times New Roman" panose="02020603050405020304" pitchFamily="18" charset="0"/>
                  </a:rPr>
                  <a:t>.</a:t>
                </a:r>
              </a:p>
              <a:p>
                <a:pPr marL="0"/>
                <a:r>
                  <a:rPr lang="en-US" altLang="en-US" sz="2000" dirty="0">
                    <a:latin typeface="Times New Roman" panose="02020603050405020304" pitchFamily="18" charset="0"/>
                    <a:cs typeface="Times New Roman" panose="02020603050405020304" pitchFamily="18" charset="0"/>
                  </a:rPr>
                  <a:t>The total </a:t>
                </a:r>
                <a:r>
                  <a:rPr lang="en-US" altLang="en-US" sz="2000" dirty="0" smtClean="0">
                    <a:latin typeface="Times New Roman" panose="02020603050405020304" pitchFamily="18" charset="0"/>
                    <a:cs typeface="Times New Roman" panose="02020603050405020304" pitchFamily="18" charset="0"/>
                  </a:rPr>
                  <a:t>or net </a:t>
                </a:r>
                <a:r>
                  <a:rPr lang="en-US" altLang="en-US" sz="2000" dirty="0">
                    <a:latin typeface="Times New Roman" panose="02020603050405020304" pitchFamily="18" charset="0"/>
                    <a:cs typeface="Times New Roman" panose="02020603050405020304" pitchFamily="18" charset="0"/>
                  </a:rPr>
                  <a:t>flux through a closed surface is therefore </a:t>
                </a:r>
                <a:r>
                  <a:rPr lang="en-US" altLang="en-US" sz="2000" dirty="0" smtClean="0">
                    <a:latin typeface="Times New Roman" panose="02020603050405020304" pitchFamily="18" charset="0"/>
                    <a:cs typeface="Times New Roman" panose="02020603050405020304" pitchFamily="18" charset="0"/>
                  </a:rPr>
                  <a:t>written</a:t>
                </a:r>
              </a:p>
              <a:p>
                <a:pPr marL="0"/>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406532" name="Rectangle 4"/>
              <p:cNvSpPr>
                <a:spLocks noGrp="1" noRot="1" noChangeAspect="1" noMove="1" noResize="1" noEditPoints="1" noAdjustHandles="1" noChangeArrowheads="1" noChangeShapeType="1" noTextEdit="1"/>
              </p:cNvSpPr>
              <p:nvPr>
                <p:ph type="body" idx="1"/>
              </p:nvPr>
            </p:nvSpPr>
            <p:spPr>
              <a:xfrm>
                <a:off x="381000" y="1066800"/>
                <a:ext cx="7207250" cy="5029200"/>
              </a:xfrm>
              <a:blipFill rotWithShape="1">
                <a:blip r:embed="rId2"/>
                <a:stretch>
                  <a:fillRect l="-2200" t="-1939" r="-169"/>
                </a:stretch>
              </a:blipFill>
            </p:spPr>
            <p:txBody>
              <a:bodyPr/>
              <a:lstStyle/>
              <a:p>
                <a:r>
                  <a:rPr lang="en-US">
                    <a:noFill/>
                  </a:rPr>
                  <a:t> </a:t>
                </a:r>
              </a:p>
            </p:txBody>
          </p:sp>
        </mc:Fallback>
      </mc:AlternateContent>
      <p:pic>
        <p:nvPicPr>
          <p:cNvPr id="406534" name="Picture 6" descr="F24_03"/>
          <p:cNvPicPr>
            <a:picLocks noChangeAspect="1" noChangeArrowheads="1"/>
          </p:cNvPicPr>
          <p:nvPr/>
        </p:nvPicPr>
        <p:blipFill>
          <a:blip r:embed="rId3">
            <a:extLst>
              <a:ext uri="{28A0092B-C50C-407E-A947-70E740481C1C}">
                <a14:useLocalDpi xmlns:a14="http://schemas.microsoft.com/office/drawing/2010/main" val="0"/>
              </a:ext>
            </a:extLst>
          </a:blip>
          <a:srcRect l="15511" r="10686"/>
          <a:stretch>
            <a:fillRect/>
          </a:stretch>
        </p:blipFill>
        <p:spPr bwMode="auto">
          <a:xfrm>
            <a:off x="7725969" y="1066800"/>
            <a:ext cx="3399234"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222"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55" y="3200400"/>
            <a:ext cx="5958765" cy="144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993880" y="1294920"/>
              <a:ext cx="518040" cy="1679400"/>
            </p14:xfrm>
          </p:contentPart>
        </mc:Choice>
        <mc:Fallback xmlns="">
          <p:pic>
            <p:nvPicPr>
              <p:cNvPr id="4" name="Ink 3"/>
              <p:cNvPicPr/>
              <p:nvPr/>
            </p:nvPicPr>
            <p:blipFill>
              <a:blip r:embed="rId6"/>
              <a:stretch>
                <a:fillRect/>
              </a:stretch>
            </p:blipFill>
            <p:spPr>
              <a:xfrm>
                <a:off x="8984520" y="1285560"/>
                <a:ext cx="536760" cy="1698120"/>
              </a:xfrm>
              <a:prstGeom prst="rect">
                <a:avLst/>
              </a:prstGeom>
            </p:spPr>
          </p:pic>
        </mc:Fallback>
      </mc:AlternateContent>
    </p:spTree>
    <p:extLst>
      <p:ext uri="{BB962C8B-B14F-4D97-AF65-F5344CB8AC3E}">
        <p14:creationId xmlns:p14="http://schemas.microsoft.com/office/powerpoint/2010/main" val="169736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6532">
                                            <p:txEl>
                                              <p:pRg st="0" end="0"/>
                                            </p:txEl>
                                          </p:spTgt>
                                        </p:tgtEl>
                                        <p:attrNameLst>
                                          <p:attrName>style.visibility</p:attrName>
                                        </p:attrNameLst>
                                      </p:cBhvr>
                                      <p:to>
                                        <p:strVal val="visible"/>
                                      </p:to>
                                    </p:set>
                                    <p:anim calcmode="lin" valueType="num">
                                      <p:cBhvr additive="base">
                                        <p:cTn id="7" dur="500" fill="hold"/>
                                        <p:tgtEl>
                                          <p:spTgt spid="406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6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6532">
                                            <p:txEl>
                                              <p:pRg st="1" end="1"/>
                                            </p:txEl>
                                          </p:spTgt>
                                        </p:tgtEl>
                                        <p:attrNameLst>
                                          <p:attrName>style.visibility</p:attrName>
                                        </p:attrNameLst>
                                      </p:cBhvr>
                                      <p:to>
                                        <p:strVal val="visible"/>
                                      </p:to>
                                    </p:set>
                                    <p:anim calcmode="lin" valueType="num">
                                      <p:cBhvr additive="base">
                                        <p:cTn id="13" dur="500" fill="hold"/>
                                        <p:tgtEl>
                                          <p:spTgt spid="4065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653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p:cNvSpPr>
            <a:spLocks noGrp="1"/>
          </p:cNvSpPr>
          <p:nvPr>
            <p:ph type="title"/>
          </p:nvPr>
        </p:nvSpPr>
        <p:spPr>
          <a:xfrm>
            <a:off x="585391" y="260350"/>
            <a:ext cx="10287000" cy="668338"/>
          </a:xfrm>
        </p:spPr>
        <p:txBody>
          <a:bodyPr/>
          <a:lstStyle/>
          <a:p>
            <a:r>
              <a:rPr lang="en-US" altLang="zh-TW" dirty="0" smtClean="0">
                <a:ea typeface="新細明體" pitchFamily="18" charset="-120"/>
              </a:rPr>
              <a:t>Summary of Electric Flux</a:t>
            </a:r>
            <a:endParaRPr lang="zh-TW" altLang="en-US" dirty="0" smtClean="0">
              <a:ea typeface="新細明體" pitchFamily="18" charset="-120"/>
            </a:endParaRPr>
          </a:p>
        </p:txBody>
      </p:sp>
      <p:graphicFrame>
        <p:nvGraphicFramePr>
          <p:cNvPr id="1026" name="Object 4"/>
          <p:cNvGraphicFramePr>
            <a:graphicFrameLocks noChangeAspect="1"/>
          </p:cNvGraphicFramePr>
          <p:nvPr/>
        </p:nvGraphicFramePr>
        <p:xfrm>
          <a:off x="4911329" y="2786116"/>
          <a:ext cx="1220390" cy="320675"/>
        </p:xfrm>
        <a:graphic>
          <a:graphicData uri="http://schemas.openxmlformats.org/presentationml/2006/ole">
            <mc:AlternateContent xmlns:mc="http://schemas.openxmlformats.org/markup-compatibility/2006">
              <mc:Choice xmlns:v="urn:schemas-microsoft-com:vml" Requires="v">
                <p:oleObj spid="_x0000_s67091" name="Equation" r:id="rId3" imgW="622030" imgH="203112" progId="Equation.DSMT4">
                  <p:embed/>
                </p:oleObj>
              </mc:Choice>
              <mc:Fallback>
                <p:oleObj name="Equation" r:id="rId3" imgW="622030"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329" y="2786116"/>
                        <a:ext cx="122039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文字方塊 4"/>
          <p:cNvSpPr txBox="1">
            <a:spLocks noChangeArrowheads="1"/>
          </p:cNvSpPr>
          <p:nvPr/>
        </p:nvSpPr>
        <p:spPr bwMode="auto">
          <a:xfrm>
            <a:off x="3661175" y="2201916"/>
            <a:ext cx="5000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Electric flux </a:t>
            </a:r>
            <a:r>
              <a:rPr kumimoji="1" lang="en-US" altLang="zh-TW" sz="1800" b="0">
                <a:ea typeface="新細明體" pitchFamily="18" charset="-120"/>
              </a:rPr>
              <a:t>through flat  surface </a:t>
            </a:r>
            <a:r>
              <a:rPr kumimoji="1" lang="en-US" altLang="zh-TW" sz="1800">
                <a:ea typeface="新細明體" pitchFamily="18" charset="-120"/>
              </a:rPr>
              <a:t>A</a:t>
            </a:r>
            <a:r>
              <a:rPr kumimoji="1" lang="en-US" altLang="zh-TW" sz="1800" b="0">
                <a:ea typeface="新細明體" pitchFamily="18" charset="-120"/>
              </a:rPr>
              <a:t> :</a:t>
            </a:r>
            <a:endParaRPr kumimoji="1" lang="zh-TW" altLang="en-US" sz="1800" b="0">
              <a:ea typeface="新細明體" pitchFamily="18" charset="-120"/>
            </a:endParaRPr>
          </a:p>
        </p:txBody>
      </p:sp>
      <p:sp>
        <p:nvSpPr>
          <p:cNvPr id="1033" name="文字方塊 5"/>
          <p:cNvSpPr txBox="1">
            <a:spLocks noChangeArrowheads="1"/>
          </p:cNvSpPr>
          <p:nvPr/>
        </p:nvSpPr>
        <p:spPr bwMode="auto">
          <a:xfrm>
            <a:off x="3571876" y="1000178"/>
            <a:ext cx="5357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a:ea typeface="新細明體" pitchFamily="18" charset="-120"/>
              </a:rPr>
              <a:t>A </a:t>
            </a:r>
            <a:r>
              <a:rPr kumimoji="1" lang="en-US" altLang="zh-TW" sz="1800" b="0">
                <a:solidFill>
                  <a:srgbClr val="00B050"/>
                </a:solidFill>
                <a:ea typeface="新細明體" pitchFamily="18" charset="-120"/>
              </a:rPr>
              <a:t>flat surface </a:t>
            </a:r>
            <a:r>
              <a:rPr kumimoji="1" lang="en-US" altLang="zh-TW" sz="1800" b="0">
                <a:ea typeface="新細明體" pitchFamily="18" charset="-120"/>
              </a:rPr>
              <a:t>is represented by a vector</a:t>
            </a:r>
            <a:endParaRPr kumimoji="1" lang="en-US" altLang="zh-TW" sz="1800">
              <a:ea typeface="新細明體" pitchFamily="18" charset="-120"/>
            </a:endParaRPr>
          </a:p>
          <a:p>
            <a:pPr eaLnBrk="1" hangingPunct="1">
              <a:lnSpc>
                <a:spcPct val="150000"/>
              </a:lnSpc>
              <a:buFontTx/>
              <a:buNone/>
            </a:pPr>
            <a:r>
              <a:rPr kumimoji="1" lang="en-US" altLang="zh-TW" sz="1800" b="0">
                <a:ea typeface="新細明體" pitchFamily="18" charset="-120"/>
              </a:rPr>
              <a:t>where </a:t>
            </a:r>
            <a:r>
              <a:rPr kumimoji="1" lang="en-US" altLang="zh-TW" sz="1800" b="0" i="1">
                <a:ea typeface="新細明體" pitchFamily="18" charset="-120"/>
              </a:rPr>
              <a:t>A</a:t>
            </a:r>
            <a:r>
              <a:rPr kumimoji="1" lang="en-US" altLang="zh-TW" sz="1800" b="0">
                <a:ea typeface="新細明體" pitchFamily="18" charset="-120"/>
              </a:rPr>
              <a:t> = area of surface  and</a:t>
            </a:r>
          </a:p>
        </p:txBody>
      </p:sp>
      <p:graphicFrame>
        <p:nvGraphicFramePr>
          <p:cNvPr id="4" name="Object 3"/>
          <p:cNvGraphicFramePr>
            <a:graphicFrameLocks noChangeAspect="1"/>
          </p:cNvGraphicFramePr>
          <p:nvPr/>
        </p:nvGraphicFramePr>
        <p:xfrm>
          <a:off x="8929688" y="1089078"/>
          <a:ext cx="1045766" cy="339725"/>
        </p:xfrm>
        <a:graphic>
          <a:graphicData uri="http://schemas.openxmlformats.org/presentationml/2006/ole">
            <mc:AlternateContent xmlns:mc="http://schemas.openxmlformats.org/markup-compatibility/2006">
              <mc:Choice xmlns:v="urn:schemas-microsoft-com:vml" Requires="v">
                <p:oleObj spid="_x0000_s67092" name="Equation" r:id="rId5" imgW="532937" imgH="215713" progId="Equation.DSMT4">
                  <p:embed/>
                </p:oleObj>
              </mc:Choice>
              <mc:Fallback>
                <p:oleObj name="Equation" r:id="rId5" imgW="532937" imgH="21571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688" y="1089078"/>
                        <a:ext cx="1045766"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7733110" y="1517703"/>
          <a:ext cx="2714625" cy="339725"/>
        </p:xfrm>
        <a:graphic>
          <a:graphicData uri="http://schemas.openxmlformats.org/presentationml/2006/ole">
            <mc:AlternateContent xmlns:mc="http://schemas.openxmlformats.org/markup-compatibility/2006">
              <mc:Choice xmlns:v="urn:schemas-microsoft-com:vml" Requires="v">
                <p:oleObj spid="_x0000_s67093" name="Equation" r:id="rId7" imgW="1383699" imgH="215806" progId="Equation.DSMT4">
                  <p:embed/>
                </p:oleObj>
              </mc:Choice>
              <mc:Fallback>
                <p:oleObj name="Equation" r:id="rId7" imgW="1383699" imgH="21580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110" y="1517703"/>
                        <a:ext cx="27146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 name="文字方塊 8"/>
          <p:cNvSpPr txBox="1">
            <a:spLocks noChangeArrowheads="1"/>
          </p:cNvSpPr>
          <p:nvPr/>
        </p:nvSpPr>
        <p:spPr bwMode="auto">
          <a:xfrm>
            <a:off x="6965158" y="2714625"/>
            <a:ext cx="241101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 </a:t>
            </a:r>
            <a:r>
              <a:rPr kumimoji="1" lang="en-US" altLang="zh-TW" sz="1800" b="0">
                <a:ea typeface="新細明體" pitchFamily="18" charset="-120"/>
                <a:sym typeface="Symbol" pitchFamily="18" charset="2"/>
              </a:rPr>
              <a:t> ]  N m</a:t>
            </a:r>
            <a:r>
              <a:rPr kumimoji="1" lang="en-US" altLang="zh-TW" sz="1800" b="0" baseline="30000">
                <a:ea typeface="新細明體" pitchFamily="18" charset="-120"/>
                <a:sym typeface="Symbol" pitchFamily="18" charset="2"/>
              </a:rPr>
              <a:t>2</a:t>
            </a:r>
            <a:r>
              <a:rPr kumimoji="1" lang="en-US" altLang="zh-TW" sz="1800" b="0">
                <a:ea typeface="新細明體" pitchFamily="18" charset="-120"/>
                <a:sym typeface="Symbol" pitchFamily="18" charset="2"/>
              </a:rPr>
              <a:t> / C.</a:t>
            </a:r>
            <a:endParaRPr kumimoji="1" lang="zh-TW" altLang="en-US" sz="1800" b="0">
              <a:ea typeface="新細明體" pitchFamily="18" charset="-120"/>
            </a:endParaRPr>
          </a:p>
        </p:txBody>
      </p:sp>
      <p:graphicFrame>
        <p:nvGraphicFramePr>
          <p:cNvPr id="8" name="Object 5"/>
          <p:cNvGraphicFramePr>
            <a:graphicFrameLocks noChangeAspect="1"/>
          </p:cNvGraphicFramePr>
          <p:nvPr/>
        </p:nvGraphicFramePr>
        <p:xfrm>
          <a:off x="4554175" y="3571875"/>
          <a:ext cx="2091531" cy="501650"/>
        </p:xfrm>
        <a:graphic>
          <a:graphicData uri="http://schemas.openxmlformats.org/presentationml/2006/ole">
            <mc:AlternateContent xmlns:mc="http://schemas.openxmlformats.org/markup-compatibility/2006">
              <mc:Choice xmlns:v="urn:schemas-microsoft-com:vml" Requires="v">
                <p:oleObj spid="_x0000_s67094" name="Equation" r:id="rId9" imgW="1066337" imgH="317362" progId="Equation.DSMT4">
                  <p:embed/>
                </p:oleObj>
              </mc:Choice>
              <mc:Fallback>
                <p:oleObj name="Equation" r:id="rId9" imgW="1066337" imgH="317362"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4175" y="3571875"/>
                        <a:ext cx="2091531"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6" name="文字方塊 11"/>
          <p:cNvSpPr txBox="1">
            <a:spLocks noChangeArrowheads="1"/>
          </p:cNvSpPr>
          <p:nvPr/>
        </p:nvSpPr>
        <p:spPr bwMode="auto">
          <a:xfrm>
            <a:off x="3267647" y="4336986"/>
            <a:ext cx="437554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Open surface</a:t>
            </a:r>
            <a:r>
              <a:rPr kumimoji="1" lang="en-US" altLang="zh-TW" sz="1800" b="0">
                <a:ea typeface="新細明體" pitchFamily="18" charset="-120"/>
              </a:rPr>
              <a:t>:  </a:t>
            </a:r>
            <a:r>
              <a:rPr kumimoji="1" lang="en-US" altLang="zh-TW" sz="1600" b="0">
                <a:ea typeface="新細明體" pitchFamily="18" charset="-120"/>
              </a:rPr>
              <a:t>can get from 1 side to the other w/o crossing surface.</a:t>
            </a:r>
          </a:p>
          <a:p>
            <a:pPr eaLnBrk="1" hangingPunct="1">
              <a:buFontTx/>
              <a:buNone/>
            </a:pPr>
            <a:r>
              <a:rPr kumimoji="1" lang="en-US" altLang="zh-TW" sz="1600" b="0">
                <a:ea typeface="新細明體" pitchFamily="18" charset="-120"/>
              </a:rPr>
              <a:t>Direction of  </a:t>
            </a:r>
            <a:r>
              <a:rPr kumimoji="1" lang="en-US" altLang="zh-TW" sz="1600">
                <a:ea typeface="新細明體" pitchFamily="18" charset="-120"/>
              </a:rPr>
              <a:t>A </a:t>
            </a:r>
            <a:r>
              <a:rPr kumimoji="1" lang="en-US" altLang="zh-TW" sz="1600" b="0">
                <a:ea typeface="新細明體" pitchFamily="18" charset="-120"/>
              </a:rPr>
              <a:t> ambiguous.</a:t>
            </a:r>
            <a:endParaRPr kumimoji="1" lang="zh-TW" altLang="en-US" sz="1600" b="0">
              <a:ea typeface="新細明體" pitchFamily="18" charset="-120"/>
            </a:endParaRPr>
          </a:p>
        </p:txBody>
      </p:sp>
      <p:sp>
        <p:nvSpPr>
          <p:cNvPr id="1037" name="文字方塊 12"/>
          <p:cNvSpPr txBox="1">
            <a:spLocks noChangeArrowheads="1"/>
          </p:cNvSpPr>
          <p:nvPr/>
        </p:nvSpPr>
        <p:spPr bwMode="auto">
          <a:xfrm>
            <a:off x="2362200" y="5567363"/>
            <a:ext cx="44648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Closed surface</a:t>
            </a:r>
            <a:r>
              <a:rPr kumimoji="1" lang="en-US" altLang="zh-TW" sz="1800" b="0">
                <a:ea typeface="新細明體" pitchFamily="18" charset="-120"/>
              </a:rPr>
              <a:t>:  </a:t>
            </a:r>
            <a:r>
              <a:rPr kumimoji="1" lang="en-US" altLang="zh-TW" sz="1600" b="0">
                <a:ea typeface="新細明體" pitchFamily="18" charset="-120"/>
              </a:rPr>
              <a:t>can’t get from 1 side to the other w/o crossing surface.</a:t>
            </a:r>
          </a:p>
          <a:p>
            <a:pPr eaLnBrk="1" hangingPunct="1">
              <a:buFontTx/>
              <a:buNone/>
            </a:pPr>
            <a:r>
              <a:rPr kumimoji="1" lang="en-US" altLang="zh-TW" sz="1600">
                <a:ea typeface="新細明體" pitchFamily="18" charset="-120"/>
              </a:rPr>
              <a:t>A </a:t>
            </a:r>
            <a:r>
              <a:rPr kumimoji="1" lang="en-US" altLang="zh-TW" sz="1600" b="0">
                <a:ea typeface="新細明體" pitchFamily="18" charset="-120"/>
              </a:rPr>
              <a:t> defined to point outward.</a:t>
            </a:r>
            <a:endParaRPr kumimoji="1" lang="zh-TW" altLang="en-US" sz="1600" b="0">
              <a:ea typeface="新細明體" pitchFamily="18" charset="-120"/>
            </a:endParaRPr>
          </a:p>
        </p:txBody>
      </p:sp>
      <p:pic>
        <p:nvPicPr>
          <p:cNvPr id="103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891" y="1200152"/>
            <a:ext cx="154781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89" y="2628900"/>
            <a:ext cx="1321594"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字方塊 15"/>
          <p:cNvSpPr txBox="1">
            <a:spLocks noChangeArrowheads="1"/>
          </p:cNvSpPr>
          <p:nvPr/>
        </p:nvSpPr>
        <p:spPr bwMode="auto">
          <a:xfrm>
            <a:off x="1964533" y="3200453"/>
            <a:ext cx="98226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400" b="0">
                <a:ea typeface="新細明體" pitchFamily="18" charset="-120"/>
              </a:rPr>
              <a:t>E</a:t>
            </a:r>
            <a:r>
              <a:rPr kumimoji="1" lang="en-US" altLang="zh-TW" sz="1400" b="0">
                <a:ea typeface="新細明體" pitchFamily="18" charset="-120"/>
                <a:sym typeface="Symbol" pitchFamily="18" charset="2"/>
              </a:rPr>
              <a:t>, </a:t>
            </a:r>
            <a:endParaRPr kumimoji="1" lang="zh-TW" altLang="en-US" sz="1400" b="0">
              <a:ea typeface="新細明體" pitchFamily="18" charset="-120"/>
            </a:endParaRPr>
          </a:p>
        </p:txBody>
      </p:sp>
      <p:pic>
        <p:nvPicPr>
          <p:cNvPr id="104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221" y="3986266"/>
            <a:ext cx="1488281"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a:spLocks noChangeArrowheads="1"/>
          </p:cNvSpPr>
          <p:nvPr/>
        </p:nvSpPr>
        <p:spPr bwMode="auto">
          <a:xfrm>
            <a:off x="1785938" y="4557766"/>
            <a:ext cx="98226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400" b="0">
                <a:ea typeface="新細明體" pitchFamily="18" charset="-120"/>
              </a:rPr>
              <a:t>A</a:t>
            </a:r>
            <a:r>
              <a:rPr kumimoji="1" lang="en-US" altLang="zh-TW" sz="1400" b="0">
                <a:ea typeface="新細明體" pitchFamily="18" charset="-120"/>
                <a:sym typeface="Symbol" pitchFamily="18" charset="2"/>
              </a:rPr>
              <a:t>, </a:t>
            </a:r>
            <a:endParaRPr kumimoji="1" lang="zh-TW" altLang="en-US" sz="1400" b="0">
              <a:ea typeface="新細明體" pitchFamily="18" charset="-120"/>
            </a:endParaRPr>
          </a:p>
        </p:txBody>
      </p:sp>
      <p:pic>
        <p:nvPicPr>
          <p:cNvPr id="1041"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187" y="5415016"/>
            <a:ext cx="145256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83205" y="3643366"/>
            <a:ext cx="21431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2607825843"/>
              </p:ext>
            </p:extLst>
          </p:nvPr>
        </p:nvGraphicFramePr>
        <p:xfrm>
          <a:off x="6754966" y="5808943"/>
          <a:ext cx="2139554" cy="815068"/>
        </p:xfrm>
        <a:graphic>
          <a:graphicData uri="http://schemas.openxmlformats.org/presentationml/2006/ole">
            <mc:AlternateContent xmlns:mc="http://schemas.openxmlformats.org/markup-compatibility/2006">
              <mc:Choice xmlns:v="urn:schemas-microsoft-com:vml" Requires="v">
                <p:oleObj spid="_x0000_s67095" name="Equation" r:id="rId16" imgW="799920" imgH="304560" progId="Equation.3">
                  <p:embed/>
                </p:oleObj>
              </mc:Choice>
              <mc:Fallback>
                <p:oleObj name="Equation" r:id="rId16" imgW="799920" imgH="304560" progId="Equation.3">
                  <p:embed/>
                  <p:pic>
                    <p:nvPicPr>
                      <p:cNvPr id="0" name=""/>
                      <p:cNvPicPr/>
                      <p:nvPr/>
                    </p:nvPicPr>
                    <p:blipFill>
                      <a:blip r:embed="rId17"/>
                      <a:stretch>
                        <a:fillRect/>
                      </a:stretch>
                    </p:blipFill>
                    <p:spPr>
                      <a:xfrm>
                        <a:off x="6754966" y="5808943"/>
                        <a:ext cx="2139554" cy="815068"/>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8">
            <p14:nvContentPartPr>
              <p14:cNvPr id="5" name="Ink 4"/>
              <p14:cNvContentPartPr/>
              <p14:nvPr/>
            </p14:nvContentPartPr>
            <p14:xfrm>
              <a:off x="8386560" y="5528160"/>
              <a:ext cx="241200" cy="375480"/>
            </p14:xfrm>
          </p:contentPart>
        </mc:Choice>
        <mc:Fallback xmlns="">
          <p:pic>
            <p:nvPicPr>
              <p:cNvPr id="5" name="Ink 4"/>
              <p:cNvPicPr/>
              <p:nvPr/>
            </p:nvPicPr>
            <p:blipFill>
              <a:blip r:embed="rId19"/>
              <a:stretch>
                <a:fillRect/>
              </a:stretch>
            </p:blipFill>
            <p:spPr>
              <a:xfrm>
                <a:off x="8377200" y="5518800"/>
                <a:ext cx="259920" cy="394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box(in)">
                                      <p:cBhvr>
                                        <p:cTn id="7" dur="500"/>
                                        <p:tgtEl>
                                          <p:spTgt spid="1033"/>
                                        </p:tgtEl>
                                      </p:cBhvr>
                                    </p:animEffect>
                                  </p:childTnLst>
                                </p:cTn>
                              </p:par>
                              <p:par>
                                <p:cTn id="8" presetID="4"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500"/>
                                        <p:tgtEl>
                                          <p:spTgt spid="4"/>
                                        </p:tgtEl>
                                      </p:cBhvr>
                                    </p:animEffect>
                                  </p:childTnLst>
                                </p:cTn>
                              </p:par>
                              <p:par>
                                <p:cTn id="11" presetID="4"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box(in)">
                                      <p:cBhvr>
                                        <p:cTn id="18" dur="500"/>
                                        <p:tgtEl>
                                          <p:spTgt spid="103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animEffect transition="in" filter="box(in)">
                                      <p:cBhvr>
                                        <p:cTn id="23" dur="500"/>
                                        <p:tgtEl>
                                          <p:spTgt spid="10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039"/>
                                        </p:tgtEl>
                                        <p:attrNameLst>
                                          <p:attrName>style.visibility</p:attrName>
                                        </p:attrNameLst>
                                      </p:cBhvr>
                                      <p:to>
                                        <p:strVal val="visible"/>
                                      </p:to>
                                    </p:set>
                                    <p:animEffect transition="in" filter="box(in)">
                                      <p:cBhvr>
                                        <p:cTn id="28" dur="500"/>
                                        <p:tgtEl>
                                          <p:spTgt spid="103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ox(in)">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1040"/>
                                        </p:tgtEl>
                                        <p:attrNameLst>
                                          <p:attrName>style.visibility</p:attrName>
                                        </p:attrNameLst>
                                      </p:cBhvr>
                                      <p:to>
                                        <p:strVal val="visible"/>
                                      </p:to>
                                    </p:set>
                                    <p:animEffect transition="in" filter="box(in)">
                                      <p:cBhvr>
                                        <p:cTn id="36" dur="500"/>
                                        <p:tgtEl>
                                          <p:spTgt spid="1040"/>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ox(in)">
                                      <p:cBhvr>
                                        <p:cTn id="39" dur="500"/>
                                        <p:tgtEl>
                                          <p:spTgt spid="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1041"/>
                                        </p:tgtEl>
                                        <p:attrNameLst>
                                          <p:attrName>style.visibility</p:attrName>
                                        </p:attrNameLst>
                                      </p:cBhvr>
                                      <p:to>
                                        <p:strVal val="visible"/>
                                      </p:to>
                                    </p:set>
                                    <p:animEffect transition="in" filter="box(in)">
                                      <p:cBhvr>
                                        <p:cTn id="44" dur="500"/>
                                        <p:tgtEl>
                                          <p:spTgt spid="1041"/>
                                        </p:tgtEl>
                                      </p:cBhvr>
                                    </p:animEffect>
                                  </p:childTnLst>
                                </p:cTn>
                              </p:par>
                              <p:par>
                                <p:cTn id="45" presetID="4" presetClass="entr" presetSubtype="16"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box(in)">
                                      <p:cBhvr>
                                        <p:cTn id="47" dur="500"/>
                                        <p:tgtEl>
                                          <p:spTgt spid="10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box(in)">
                                      <p:cBhvr>
                                        <p:cTn id="52" dur="500"/>
                                        <p:tgtEl>
                                          <p:spTgt spid="10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1042"/>
                                        </p:tgtEl>
                                        <p:attrNameLst>
                                          <p:attrName>style.visibility</p:attrName>
                                        </p:attrNameLst>
                                      </p:cBhvr>
                                      <p:to>
                                        <p:strVal val="visible"/>
                                      </p:to>
                                    </p:set>
                                    <p:animEffect transition="in" filter="box(in)">
                                      <p:cBhvr>
                                        <p:cTn id="57" dur="500"/>
                                        <p:tgtEl>
                                          <p:spTgt spid="10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ox(in)">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036"/>
                                        </p:tgtEl>
                                        <p:attrNameLst>
                                          <p:attrName>style.visibility</p:attrName>
                                        </p:attrNameLst>
                                      </p:cBhvr>
                                      <p:to>
                                        <p:strVal val="visible"/>
                                      </p:to>
                                    </p:set>
                                    <p:animEffect transition="in" filter="box(in)">
                                      <p:cBhvr>
                                        <p:cTn id="67" dur="500"/>
                                        <p:tgtEl>
                                          <p:spTgt spid="10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037"/>
                                        </p:tgtEl>
                                        <p:attrNameLst>
                                          <p:attrName>style.visibility</p:attrName>
                                        </p:attrNameLst>
                                      </p:cBhvr>
                                      <p:to>
                                        <p:strVal val="visible"/>
                                      </p:to>
                                    </p:set>
                                    <p:animEffect transition="in" filter="box(in)">
                                      <p:cBhvr>
                                        <p:cTn id="72"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p:bldP spid="1033" grpId="0"/>
      <p:bldP spid="1034" grpId="0"/>
      <p:bldP spid="1036" grpId="0"/>
      <p:bldP spid="1037" grpId="0"/>
      <p:bldP spid="16"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371600" y="274638"/>
            <a:ext cx="9220200" cy="639762"/>
          </a:xfrm>
          <a:solidFill>
            <a:schemeClr val="accent1">
              <a:lumMod val="50000"/>
            </a:schemeClr>
          </a:solidFill>
        </p:spPr>
        <p:txBody>
          <a:bodyPr/>
          <a:lstStyle/>
          <a:p>
            <a:pPr eaLnBrk="1" hangingPunct="1"/>
            <a:r>
              <a:rPr lang="en-US" altLang="en-US" dirty="0" smtClean="0">
                <a:solidFill>
                  <a:srgbClr val="FFFF00"/>
                </a:solidFill>
              </a:rPr>
              <a:t>Gauss’s Law – General </a:t>
            </a:r>
          </a:p>
        </p:txBody>
      </p:sp>
      <p:sp>
        <p:nvSpPr>
          <p:cNvPr id="32771" name="Rectangle 3"/>
          <p:cNvSpPr>
            <a:spLocks noGrp="1" noChangeArrowheads="1"/>
          </p:cNvSpPr>
          <p:nvPr>
            <p:ph sz="half" idx="1"/>
          </p:nvPr>
        </p:nvSpPr>
        <p:spPr>
          <a:xfrm>
            <a:off x="285750" y="1600200"/>
            <a:ext cx="6096000" cy="4572000"/>
          </a:xfrm>
        </p:spPr>
        <p:txBody>
          <a:bodyPr/>
          <a:lstStyle/>
          <a:p>
            <a:pPr marL="0" indent="0" eaLnBrk="1" hangingPunct="1">
              <a:lnSpc>
                <a:spcPct val="90000"/>
              </a:lnSpc>
              <a:buNone/>
              <a:defRPr/>
            </a:pPr>
            <a:r>
              <a:rPr lang="en-US" altLang="en-US" sz="2000" b="0" dirty="0" smtClean="0">
                <a:latin typeface="Times New Roman" panose="02020603050405020304" pitchFamily="18" charset="0"/>
                <a:cs typeface="Times New Roman" panose="02020603050405020304" pitchFamily="18" charset="0"/>
              </a:rPr>
              <a:t>A positive point charge, </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is located at the center of a sphere of radius </a:t>
            </a:r>
            <a:r>
              <a:rPr lang="en-US" altLang="en-US" sz="2000" b="0" i="1" dirty="0" smtClean="0">
                <a:latin typeface="Times New Roman" panose="02020603050405020304" pitchFamily="18" charset="0"/>
                <a:cs typeface="Times New Roman" panose="02020603050405020304" pitchFamily="18" charset="0"/>
              </a:rPr>
              <a:t>r.</a:t>
            </a:r>
          </a:p>
          <a:p>
            <a:pPr marL="0" indent="0" eaLnBrk="1" hangingPunct="1">
              <a:lnSpc>
                <a:spcPct val="90000"/>
              </a:lnSpc>
              <a:buNone/>
              <a:defRPr/>
            </a:pPr>
            <a:r>
              <a:rPr lang="en-US" altLang="en-US" sz="2000" b="0" dirty="0" smtClean="0">
                <a:latin typeface="Times New Roman" panose="02020603050405020304" pitchFamily="18" charset="0"/>
                <a:cs typeface="Times New Roman" panose="02020603050405020304" pitchFamily="18" charset="0"/>
              </a:rPr>
              <a:t>The magnitude of the electric field everywhere on the surface of the sphere is  </a:t>
            </a:r>
            <a:r>
              <a:rPr lang="en-US" altLang="en-US" sz="2400" i="1" dirty="0" smtClean="0">
                <a:latin typeface="Times New Roman" panose="02020603050405020304" pitchFamily="18" charset="0"/>
                <a:cs typeface="Times New Roman" panose="02020603050405020304" pitchFamily="18" charset="0"/>
              </a:rPr>
              <a:t>E</a:t>
            </a:r>
            <a:r>
              <a:rPr lang="en-US" altLang="en-US" sz="2400" dirty="0" smtClean="0">
                <a:latin typeface="Times New Roman" panose="02020603050405020304" pitchFamily="18" charset="0"/>
                <a:cs typeface="Times New Roman" panose="02020603050405020304" pitchFamily="18" charset="0"/>
              </a:rPr>
              <a:t> = </a:t>
            </a:r>
            <a:r>
              <a:rPr lang="en-US" altLang="en-US" sz="2400" i="1" dirty="0" err="1" smtClean="0">
                <a:latin typeface="Times New Roman" panose="02020603050405020304" pitchFamily="18" charset="0"/>
                <a:cs typeface="Times New Roman" panose="02020603050405020304" pitchFamily="18" charset="0"/>
              </a:rPr>
              <a:t>k</a:t>
            </a:r>
            <a:r>
              <a:rPr lang="en-US" altLang="en-US" sz="2400" i="1" baseline="-25000" dirty="0" err="1" smtClean="0">
                <a:latin typeface="Times New Roman" panose="02020603050405020304" pitchFamily="18" charset="0"/>
                <a:cs typeface="Times New Roman" panose="02020603050405020304" pitchFamily="18" charset="0"/>
              </a:rPr>
              <a:t>e</a:t>
            </a:r>
            <a:r>
              <a:rPr lang="en-US" altLang="en-US" sz="2400" i="1" dirty="0" err="1" smtClean="0">
                <a:latin typeface="Times New Roman" panose="02020603050405020304" pitchFamily="18" charset="0"/>
                <a:cs typeface="Times New Roman" panose="02020603050405020304" pitchFamily="18" charset="0"/>
              </a:rPr>
              <a:t>q</a:t>
            </a:r>
            <a:r>
              <a:rPr lang="en-US" altLang="en-US" sz="2400" dirty="0" smtClean="0">
                <a:latin typeface="Times New Roman" panose="02020603050405020304" pitchFamily="18" charset="0"/>
                <a:cs typeface="Times New Roman" panose="02020603050405020304" pitchFamily="18" charset="0"/>
              </a:rPr>
              <a:t> / </a:t>
            </a:r>
            <a:r>
              <a:rPr lang="en-US" altLang="en-US" sz="2400" i="1" dirty="0" smtClean="0">
                <a:latin typeface="Times New Roman" panose="02020603050405020304" pitchFamily="18" charset="0"/>
                <a:cs typeface="Times New Roman" panose="02020603050405020304" pitchFamily="18" charset="0"/>
              </a:rPr>
              <a:t>r</a:t>
            </a:r>
            <a:r>
              <a:rPr lang="en-US" altLang="en-US" sz="2400" baseline="30000" dirty="0" smtClean="0">
                <a:latin typeface="Times New Roman" panose="02020603050405020304" pitchFamily="18" charset="0"/>
                <a:cs typeface="Times New Roman" panose="02020603050405020304" pitchFamily="18" charset="0"/>
              </a:rPr>
              <a:t>2</a:t>
            </a:r>
          </a:p>
          <a:p>
            <a:pPr marL="0" indent="0" eaLnBrk="1" hangingPunct="1">
              <a:lnSpc>
                <a:spcPct val="90000"/>
              </a:lnSpc>
              <a:buNone/>
              <a:defRPr/>
            </a:pPr>
            <a:endParaRPr lang="en-US" altLang="en-US" sz="2400" baseline="30000" dirty="0">
              <a:latin typeface="Times New Roman" panose="02020603050405020304" pitchFamily="18" charset="0"/>
              <a:cs typeface="Times New Roman" panose="02020603050405020304" pitchFamily="18" charset="0"/>
            </a:endParaRPr>
          </a:p>
          <a:p>
            <a:pPr marL="0" indent="0" eaLnBrk="1" hangingPunct="1">
              <a:lnSpc>
                <a:spcPct val="90000"/>
              </a:lnSpc>
              <a:buNone/>
              <a:defRPr/>
            </a:pPr>
            <a:r>
              <a:rPr lang="en-US" altLang="en-US" sz="2000" b="0" dirty="0">
                <a:latin typeface="Times New Roman" panose="02020603050405020304" pitchFamily="18" charset="0"/>
                <a:cs typeface="Times New Roman" panose="02020603050405020304" pitchFamily="18" charset="0"/>
              </a:rPr>
              <a:t>The field lines are directed radially outward and are perpendicular to the surface at every point</a:t>
            </a:r>
            <a:r>
              <a:rPr lang="en-US" altLang="en-US" sz="2000" b="0" dirty="0" smtClean="0">
                <a:latin typeface="Times New Roman" panose="02020603050405020304" pitchFamily="18" charset="0"/>
                <a:cs typeface="Times New Roman" panose="02020603050405020304" pitchFamily="18" charset="0"/>
              </a:rPr>
              <a:t>.</a:t>
            </a:r>
          </a:p>
          <a:p>
            <a:pPr marL="0" indent="0" eaLnBrk="1" hangingPunct="1">
              <a:lnSpc>
                <a:spcPct val="90000"/>
              </a:lnSpc>
              <a:buNone/>
              <a:defRPr/>
            </a:pPr>
            <a:endParaRPr lang="en-US" altLang="en-US" sz="2000" b="0" dirty="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sz="2000" b="0" dirty="0" smtClean="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sz="2000" b="0" dirty="0">
              <a:latin typeface="Times New Roman" panose="02020603050405020304" pitchFamily="18" charset="0"/>
              <a:cs typeface="Times New Roman" panose="02020603050405020304" pitchFamily="18" charset="0"/>
            </a:endParaRPr>
          </a:p>
          <a:p>
            <a:pPr marL="0" indent="0" eaLnBrk="1" hangingPunct="1">
              <a:buFontTx/>
              <a:buNone/>
            </a:pPr>
            <a:r>
              <a:rPr lang="en-US" altLang="en-US" sz="2000" b="0" dirty="0">
                <a:latin typeface="Times New Roman" panose="02020603050405020304" pitchFamily="18" charset="0"/>
                <a:cs typeface="Times New Roman" panose="02020603050405020304" pitchFamily="18" charset="0"/>
              </a:rPr>
              <a:t>This will be the net flux through the gaussian surface, the sphere of radius </a:t>
            </a:r>
            <a:r>
              <a:rPr lang="en-US" altLang="en-US" sz="2000" b="0" i="1" dirty="0">
                <a:latin typeface="Times New Roman" panose="02020603050405020304" pitchFamily="18" charset="0"/>
                <a:cs typeface="Times New Roman" panose="02020603050405020304" pitchFamily="18" charset="0"/>
              </a:rPr>
              <a:t>r.</a:t>
            </a:r>
          </a:p>
          <a:p>
            <a:pPr marL="0" indent="0" eaLnBrk="1" hangingPunct="1">
              <a:buFontTx/>
              <a:buNone/>
            </a:pPr>
            <a:r>
              <a:rPr lang="en-US" altLang="en-US" sz="2000" dirty="0" smtClean="0">
                <a:latin typeface="Times New Roman" panose="02020603050405020304" pitchFamily="18" charset="0"/>
                <a:cs typeface="Times New Roman" panose="02020603050405020304" pitchFamily="18" charset="0"/>
              </a:rPr>
              <a:t>We </a:t>
            </a:r>
            <a:r>
              <a:rPr lang="en-US" altLang="en-US" sz="2000" dirty="0">
                <a:latin typeface="Times New Roman" panose="02020603050405020304" pitchFamily="18" charset="0"/>
                <a:cs typeface="Times New Roman" panose="02020603050405020304" pitchFamily="18" charset="0"/>
              </a:rPr>
              <a:t>know </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a:t>
            </a:r>
            <a:r>
              <a:rPr lang="en-US" altLang="en-US" sz="2000" i="1" dirty="0" err="1">
                <a:latin typeface="Times New Roman" panose="02020603050405020304" pitchFamily="18" charset="0"/>
                <a:cs typeface="Times New Roman" panose="02020603050405020304" pitchFamily="18" charset="0"/>
              </a:rPr>
              <a:t>k</a:t>
            </a:r>
            <a:r>
              <a:rPr lang="en-US" altLang="en-US" sz="2000" i="1" baseline="-25000" dirty="0" err="1">
                <a:latin typeface="Times New Roman" panose="02020603050405020304" pitchFamily="18" charset="0"/>
                <a:cs typeface="Times New Roman" panose="02020603050405020304" pitchFamily="18" charset="0"/>
              </a:rPr>
              <a:t>e</a:t>
            </a:r>
            <a:r>
              <a:rPr lang="en-US" altLang="en-US" sz="2000" i="1" dirty="0" err="1">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r</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and </a:t>
            </a:r>
            <a:r>
              <a:rPr lang="en-US" altLang="en-US" sz="2000" i="1" dirty="0" err="1">
                <a:latin typeface="Times New Roman" panose="02020603050405020304" pitchFamily="18" charset="0"/>
                <a:cs typeface="Times New Roman" panose="02020603050405020304" pitchFamily="18" charset="0"/>
              </a:rPr>
              <a:t>A</a:t>
            </a:r>
            <a:r>
              <a:rPr lang="en-US" altLang="en-US" sz="2000" baseline="-25000" dirty="0" err="1">
                <a:latin typeface="Times New Roman" panose="02020603050405020304" pitchFamily="18" charset="0"/>
                <a:cs typeface="Times New Roman" panose="02020603050405020304" pitchFamily="18" charset="0"/>
              </a:rPr>
              <a:t>sphere</a:t>
            </a:r>
            <a:r>
              <a:rPr lang="en-US" altLang="en-US" sz="2000" baseline="-25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4</a:t>
            </a:r>
            <a:r>
              <a:rPr lang="en-US" altLang="en-US" sz="2000" i="1" dirty="0">
                <a:latin typeface="Times New Roman" panose="02020603050405020304" pitchFamily="18" charset="0"/>
                <a:cs typeface="Times New Roman" panose="02020603050405020304" pitchFamily="18" charset="0"/>
              </a:rPr>
              <a:t>πr</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a:p>
            <a:pPr marL="0" indent="0" eaLnBrk="1" hangingPunct="1">
              <a:lnSpc>
                <a:spcPct val="90000"/>
              </a:lnSpc>
              <a:buNone/>
              <a:defRPr/>
            </a:pPr>
            <a:endParaRPr lang="en-US" altLang="en-US" sz="2000" b="0" dirty="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sz="2400" baseline="30000" dirty="0" smtClean="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dirty="0" smtClean="0">
              <a:latin typeface="Times New Roman" panose="02020603050405020304" pitchFamily="18" charset="0"/>
              <a:cs typeface="Times New Roman" panose="02020603050405020304" pitchFamily="18" charset="0"/>
            </a:endParaRPr>
          </a:p>
        </p:txBody>
      </p:sp>
      <p:sp>
        <p:nvSpPr>
          <p:cNvPr id="67588"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ea typeface="MS PGothic" pitchFamily="34" charset="-128"/>
              </a:rPr>
              <a:t>Section  24.2</a:t>
            </a:r>
          </a:p>
        </p:txBody>
      </p:sp>
      <p:pic>
        <p:nvPicPr>
          <p:cNvPr id="67589" name="Picture 6" descr="2406"/>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544502" y="1209681"/>
            <a:ext cx="4352129" cy="4802585"/>
          </a:xfrm>
        </p:spPr>
      </p:pic>
      <p:graphicFrame>
        <p:nvGraphicFramePr>
          <p:cNvPr id="2" name="Object 1"/>
          <p:cNvGraphicFramePr>
            <a:graphicFrameLocks noChangeAspect="1"/>
          </p:cNvGraphicFramePr>
          <p:nvPr>
            <p:extLst>
              <p:ext uri="{D42A27DB-BD31-4B8C-83A1-F6EECF244321}">
                <p14:modId xmlns:p14="http://schemas.microsoft.com/office/powerpoint/2010/main" val="55293065"/>
              </p:ext>
            </p:extLst>
          </p:nvPr>
        </p:nvGraphicFramePr>
        <p:xfrm>
          <a:off x="351309" y="3657600"/>
          <a:ext cx="5727701" cy="871538"/>
        </p:xfrm>
        <a:graphic>
          <a:graphicData uri="http://schemas.openxmlformats.org/presentationml/2006/ole">
            <mc:AlternateContent xmlns:mc="http://schemas.openxmlformats.org/markup-compatibility/2006">
              <mc:Choice xmlns:v="urn:schemas-microsoft-com:vml" Requires="v">
                <p:oleObj spid="_x0000_s107626" name="Equation" r:id="rId4" imgW="2070000" imgH="393480" progId="Equation.3">
                  <p:embed/>
                </p:oleObj>
              </mc:Choice>
              <mc:Fallback>
                <p:oleObj name="Equation" r:id="rId4" imgW="2070000" imgH="393480" progId="Equation.3">
                  <p:embed/>
                  <p:pic>
                    <p:nvPicPr>
                      <p:cNvPr id="0" name="Object 1"/>
                      <p:cNvPicPr>
                        <a:picLocks noChangeAspect="1" noChangeArrowheads="1"/>
                      </p:cNvPicPr>
                      <p:nvPr/>
                    </p:nvPicPr>
                    <p:blipFill>
                      <a:blip r:embed="rId5"/>
                      <a:srcRect/>
                      <a:stretch>
                        <a:fillRect/>
                      </a:stretch>
                    </p:blipFill>
                    <p:spPr bwMode="auto">
                      <a:xfrm>
                        <a:off x="351309" y="3657600"/>
                        <a:ext cx="5727701"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215160" y="2857680"/>
              <a:ext cx="6180840" cy="1072080"/>
            </p14:xfrm>
          </p:contentPart>
        </mc:Choice>
        <mc:Fallback xmlns="">
          <p:pic>
            <p:nvPicPr>
              <p:cNvPr id="5" name="Ink 4"/>
              <p:cNvPicPr/>
              <p:nvPr/>
            </p:nvPicPr>
            <p:blipFill>
              <a:blip r:embed="rId9"/>
              <a:stretch>
                <a:fillRect/>
              </a:stretch>
            </p:blipFill>
            <p:spPr>
              <a:xfrm>
                <a:off x="3205800" y="2848320"/>
                <a:ext cx="6199560" cy="1090800"/>
              </a:xfrm>
              <a:prstGeom prst="rect">
                <a:avLst/>
              </a:prstGeom>
            </p:spPr>
          </p:pic>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2297421988"/>
              </p:ext>
            </p:extLst>
          </p:nvPr>
        </p:nvGraphicFramePr>
        <p:xfrm>
          <a:off x="990600" y="5656458"/>
          <a:ext cx="3162300" cy="955675"/>
        </p:xfrm>
        <a:graphic>
          <a:graphicData uri="http://schemas.openxmlformats.org/presentationml/2006/ole">
            <mc:AlternateContent xmlns:mc="http://schemas.openxmlformats.org/markup-compatibility/2006">
              <mc:Choice xmlns:v="urn:schemas-microsoft-com:vml" Requires="v">
                <p:oleObj spid="_x0000_s107627" name="Equation" r:id="rId10" imgW="1143000" imgH="431640" progId="Equation.3">
                  <p:embed/>
                </p:oleObj>
              </mc:Choice>
              <mc:Fallback>
                <p:oleObj name="Equation" r:id="rId10" imgW="1143000" imgH="431640" progId="Equation.3">
                  <p:embed/>
                  <p:pic>
                    <p:nvPicPr>
                      <p:cNvPr id="0" name="Object 1"/>
                      <p:cNvPicPr>
                        <a:picLocks noChangeAspect="1" noChangeArrowheads="1"/>
                      </p:cNvPicPr>
                      <p:nvPr/>
                    </p:nvPicPr>
                    <p:blipFill>
                      <a:blip r:embed="rId11"/>
                      <a:srcRect/>
                      <a:stretch>
                        <a:fillRect/>
                      </a:stretch>
                    </p:blipFill>
                    <p:spPr bwMode="auto">
                      <a:xfrm>
                        <a:off x="990600" y="5656458"/>
                        <a:ext cx="3162300" cy="955675"/>
                      </a:xfrm>
                      <a:prstGeom prst="rect">
                        <a:avLst/>
                      </a:prstGeom>
                      <a:noFill/>
                      <a:ln>
                        <a:solidFill>
                          <a:srgbClr val="FF0000"/>
                        </a:solidFill>
                      </a:ln>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4224600" y="4170600"/>
              <a:ext cx="5600160" cy="1929240"/>
            </p14:xfrm>
          </p:contentPart>
        </mc:Choice>
        <mc:Fallback xmlns="">
          <p:pic>
            <p:nvPicPr>
              <p:cNvPr id="6" name="Ink 5"/>
              <p:cNvPicPr/>
              <p:nvPr/>
            </p:nvPicPr>
            <p:blipFill>
              <a:blip r:embed="rId13"/>
              <a:stretch>
                <a:fillRect/>
              </a:stretch>
            </p:blipFill>
            <p:spPr>
              <a:xfrm>
                <a:off x="4215240" y="4161240"/>
                <a:ext cx="5618880" cy="1947960"/>
              </a:xfrm>
              <a:prstGeom prst="rect">
                <a:avLst/>
              </a:prstGeom>
            </p:spPr>
          </p:pic>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219200" y="274638"/>
            <a:ext cx="9448800" cy="715962"/>
          </a:xfrm>
          <a:solidFill>
            <a:schemeClr val="accent1">
              <a:lumMod val="50000"/>
            </a:schemeClr>
          </a:solidFill>
        </p:spPr>
        <p:txBody>
          <a:bodyPr/>
          <a:lstStyle/>
          <a:p>
            <a:pPr eaLnBrk="1" hangingPunct="1"/>
            <a:r>
              <a:rPr lang="en-US" altLang="en-US" dirty="0" smtClean="0">
                <a:solidFill>
                  <a:srgbClr val="FFFF00"/>
                </a:solidFill>
              </a:rPr>
              <a:t>Gauss’ Law</a:t>
            </a:r>
          </a:p>
        </p:txBody>
      </p:sp>
      <mc:AlternateContent xmlns:mc="http://schemas.openxmlformats.org/markup-compatibility/2006" xmlns:a14="http://schemas.microsoft.com/office/drawing/2010/main">
        <mc:Choice Requires="a14">
          <p:sp>
            <p:nvSpPr>
              <p:cNvPr id="81923" name="Rectangle 3"/>
              <p:cNvSpPr>
                <a:spLocks noGrp="1" noChangeArrowheads="1"/>
              </p:cNvSpPr>
              <p:nvPr>
                <p:ph idx="1"/>
              </p:nvPr>
            </p:nvSpPr>
            <p:spPr>
              <a:xfrm>
                <a:off x="476250" y="1295400"/>
                <a:ext cx="10572750" cy="4953000"/>
              </a:xfrm>
            </p:spPr>
            <p:txBody>
              <a:bodyPr/>
              <a:lstStyle/>
              <a:p>
                <a:pPr eaLnBrk="1" hangingPunct="1">
                  <a:lnSpc>
                    <a:spcPct val="90000"/>
                  </a:lnSpc>
                </a:pPr>
                <a:r>
                  <a:rPr lang="en-US" altLang="en-US" dirty="0" smtClean="0">
                    <a:solidFill>
                      <a:srgbClr val="FF0000"/>
                    </a:solidFill>
                  </a:rPr>
                  <a:t>Gauss’ Law</a:t>
                </a:r>
                <a:r>
                  <a:rPr lang="en-US" altLang="en-US" dirty="0" smtClean="0"/>
                  <a:t>:  The </a:t>
                </a:r>
                <a:r>
                  <a:rPr lang="en-US" altLang="en-US" dirty="0"/>
                  <a:t>net outward flux through any closed surface equals the net charge inside the surface divided </a:t>
                </a:r>
                <a:r>
                  <a:rPr lang="en-US" altLang="en-US" dirty="0" smtClean="0"/>
                  <a:t>by </a:t>
                </a:r>
                <a14:m>
                  <m:oMath xmlns:m="http://schemas.openxmlformats.org/officeDocument/2006/math">
                    <m:sSub>
                      <m:sSubPr>
                        <m:ctrlPr>
                          <a:rPr lang="en-US" altLang="en-US" i="1" smtClean="0">
                            <a:latin typeface="Cambria Math" panose="02040503050406030204" pitchFamily="18" charset="0"/>
                          </a:rPr>
                        </m:ctrlPr>
                      </m:sSubPr>
                      <m:e>
                        <m:r>
                          <a:rPr lang="en-US" altLang="en-US" i="1" smtClean="0">
                            <a:latin typeface="Cambria Math"/>
                            <a:ea typeface="Cambria Math"/>
                          </a:rPr>
                          <m:t>𝜺</m:t>
                        </m:r>
                      </m:e>
                      <m:sub>
                        <m:r>
                          <a:rPr lang="en-US" altLang="en-US" b="1" i="1" smtClean="0">
                            <a:latin typeface="Cambria Math"/>
                          </a:rPr>
                          <m:t>𝟎</m:t>
                        </m:r>
                      </m:sub>
                    </m:sSub>
                  </m:oMath>
                </a14:m>
                <a:r>
                  <a:rPr lang="en-US" altLang="en-US" dirty="0" smtClean="0"/>
                  <a:t>.</a:t>
                </a:r>
              </a:p>
              <a:p>
                <a:pPr eaLnBrk="1" hangingPunct="1">
                  <a:lnSpc>
                    <a:spcPct val="90000"/>
                  </a:lnSpc>
                </a:pPr>
                <a:endParaRPr lang="en-US" altLang="en-US" dirty="0"/>
              </a:p>
              <a:p>
                <a:pPr eaLnBrk="1" hangingPunct="1">
                  <a:lnSpc>
                    <a:spcPct val="90000"/>
                  </a:lnSpc>
                </a:pPr>
                <a:endParaRPr lang="en-US" altLang="en-US" dirty="0" smtClean="0"/>
              </a:p>
              <a:p>
                <a:pPr eaLnBrk="1" hangingPunct="1">
                  <a:lnSpc>
                    <a:spcPct val="90000"/>
                  </a:lnSpc>
                </a:pPr>
                <a:endParaRPr lang="en-US" altLang="en-US" dirty="0"/>
              </a:p>
              <a:p>
                <a:pPr eaLnBrk="1" hangingPunct="1">
                  <a:lnSpc>
                    <a:spcPct val="90000"/>
                  </a:lnSpc>
                </a:pPr>
                <a:endParaRPr lang="en-US" altLang="en-US" dirty="0" smtClean="0"/>
              </a:p>
              <a:p>
                <a:pPr eaLnBrk="1" hangingPunct="1">
                  <a:lnSpc>
                    <a:spcPct val="90000"/>
                  </a:lnSpc>
                </a:pPr>
                <a:endParaRPr lang="en-US" altLang="en-US" dirty="0" smtClean="0"/>
              </a:p>
              <a:p>
                <a:pPr marL="0" eaLnBrk="1" hangingPunct="1">
                  <a:lnSpc>
                    <a:spcPct val="90000"/>
                  </a:lnSpc>
                  <a:buFontTx/>
                  <a:buNone/>
                </a:pPr>
                <a:r>
                  <a:rPr lang="en-US" altLang="en-US" dirty="0" smtClean="0"/>
                  <a:t>Where </a:t>
                </a:r>
                <a14:m>
                  <m:oMath xmlns:m="http://schemas.openxmlformats.org/officeDocument/2006/math">
                    <m:acc>
                      <m:accPr>
                        <m:chr m:val="⃗"/>
                        <m:ctrlPr>
                          <a:rPr lang="en-US" altLang="en-US" i="1" smtClean="0">
                            <a:latin typeface="Cambria Math" panose="02040503050406030204" pitchFamily="18" charset="0"/>
                          </a:rPr>
                        </m:ctrlPr>
                      </m:accPr>
                      <m:e>
                        <m:r>
                          <a:rPr lang="en-US" altLang="en-US" b="1" i="1" smtClean="0">
                            <a:latin typeface="Cambria Math"/>
                          </a:rPr>
                          <m:t>𝑬</m:t>
                        </m:r>
                      </m:e>
                    </m:acc>
                  </m:oMath>
                </a14:m>
                <a:r>
                  <a:rPr lang="en-US" altLang="en-US" dirty="0" smtClean="0"/>
                  <a:t> </a:t>
                </a:r>
                <a:r>
                  <a:rPr lang="en-US" altLang="en-US" dirty="0"/>
                  <a:t>represents the electric field at any point on the surface and </a:t>
                </a:r>
                <a:r>
                  <a:rPr lang="en-US" altLang="en-US" i="1" dirty="0" smtClean="0"/>
                  <a:t>q</a:t>
                </a:r>
                <a:r>
                  <a:rPr lang="en-US" altLang="en-US" baseline="-25000" dirty="0" smtClean="0"/>
                  <a:t>in</a:t>
                </a:r>
                <a:r>
                  <a:rPr lang="en-US" altLang="en-US" dirty="0" smtClean="0"/>
                  <a:t> </a:t>
                </a:r>
                <a:r>
                  <a:rPr lang="en-US" altLang="en-US" dirty="0"/>
                  <a:t>in </a:t>
                </a:r>
                <a:r>
                  <a:rPr lang="en-US" altLang="en-US" dirty="0" smtClean="0"/>
                  <a:t>represents the net charge inside the surface.</a:t>
                </a:r>
              </a:p>
              <a:p>
                <a:pPr eaLnBrk="1" hangingPunct="1">
                  <a:lnSpc>
                    <a:spcPct val="90000"/>
                  </a:lnSpc>
                  <a:buFontTx/>
                  <a:buNone/>
                </a:pPr>
                <a:endParaRPr lang="en-US" altLang="en-US" dirty="0" smtClean="0"/>
              </a:p>
              <a:p>
                <a:pPr eaLnBrk="1" hangingPunct="1">
                  <a:lnSpc>
                    <a:spcPct val="90000"/>
                  </a:lnSpc>
                </a:pPr>
                <a:r>
                  <a:rPr lang="en-US" altLang="en-US" dirty="0" err="1" smtClean="0">
                    <a:cs typeface="Tahoma" pitchFamily="34" charset="0"/>
                  </a:rPr>
                  <a:t>ε</a:t>
                </a:r>
                <a:r>
                  <a:rPr lang="en-US" altLang="en-US" baseline="-25000" dirty="0" err="1" smtClean="0">
                    <a:cs typeface="Tahoma" pitchFamily="34" charset="0"/>
                  </a:rPr>
                  <a:t>o</a:t>
                </a:r>
                <a:r>
                  <a:rPr lang="en-US" altLang="en-US" dirty="0" smtClean="0">
                    <a:cs typeface="Tahoma" pitchFamily="34" charset="0"/>
                  </a:rPr>
                  <a:t> = 8.85 x 10</a:t>
                </a:r>
                <a:r>
                  <a:rPr lang="en-US" altLang="en-US" baseline="30000" dirty="0" smtClean="0">
                    <a:cs typeface="Tahoma" pitchFamily="34" charset="0"/>
                  </a:rPr>
                  <a:t>-12</a:t>
                </a:r>
                <a:r>
                  <a:rPr lang="en-US" altLang="en-US" dirty="0" smtClean="0">
                    <a:cs typeface="Tahoma" pitchFamily="34" charset="0"/>
                  </a:rPr>
                  <a:t> C</a:t>
                </a:r>
                <a:r>
                  <a:rPr lang="en-US" altLang="en-US" baseline="30000" dirty="0" smtClean="0">
                    <a:cs typeface="Tahoma" pitchFamily="34" charset="0"/>
                  </a:rPr>
                  <a:t>2</a:t>
                </a:r>
                <a:r>
                  <a:rPr lang="en-US" altLang="en-US" dirty="0" smtClean="0">
                    <a:cs typeface="Tahoma" pitchFamily="34" charset="0"/>
                  </a:rPr>
                  <a:t>/Nm</a:t>
                </a:r>
                <a:r>
                  <a:rPr lang="en-US" altLang="en-US" baseline="30000" dirty="0" smtClean="0">
                    <a:cs typeface="Tahoma" pitchFamily="34" charset="0"/>
                  </a:rPr>
                  <a:t>2 </a:t>
                </a:r>
                <a:r>
                  <a:rPr lang="en-US" altLang="en-US" dirty="0" smtClean="0">
                    <a:cs typeface="Tahoma" pitchFamily="34" charset="0"/>
                  </a:rPr>
                  <a:t>: </a:t>
                </a:r>
                <a:r>
                  <a:rPr lang="en-US" altLang="en-US" dirty="0" smtClean="0">
                    <a:solidFill>
                      <a:srgbClr val="FF0000"/>
                    </a:solidFill>
                    <a:cs typeface="Tahoma" pitchFamily="34" charset="0"/>
                  </a:rPr>
                  <a:t>permittivity of free space</a:t>
                </a:r>
                <a:r>
                  <a:rPr lang="en-US" altLang="en-US" dirty="0" smtClean="0">
                    <a:cs typeface="Tahoma" pitchFamily="34" charset="0"/>
                  </a:rPr>
                  <a:t> </a:t>
                </a:r>
                <a:endParaRPr lang="en-US" altLang="en-US" baseline="30000" dirty="0" smtClean="0">
                  <a:cs typeface="Tahoma" pitchFamily="34" charset="0"/>
                </a:endParaRPr>
              </a:p>
              <a:p>
                <a:pPr eaLnBrk="1" hangingPunct="1">
                  <a:lnSpc>
                    <a:spcPct val="90000"/>
                  </a:lnSpc>
                </a:pPr>
                <a:endParaRPr lang="en-US" altLang="en-US" baseline="30000" dirty="0" smtClean="0">
                  <a:cs typeface="Tahoma" pitchFamily="34" charset="0"/>
                </a:endParaRPr>
              </a:p>
              <a:p>
                <a:pPr eaLnBrk="1" hangingPunct="1">
                  <a:lnSpc>
                    <a:spcPct val="90000"/>
                  </a:lnSpc>
                </a:pPr>
                <a:r>
                  <a:rPr lang="en-US" altLang="en-US" dirty="0" smtClean="0"/>
                  <a:t>The area in </a:t>
                </a:r>
                <a:r>
                  <a:rPr lang="en-US" altLang="en-US" dirty="0" smtClean="0">
                    <a:cs typeface="Tahoma" pitchFamily="34" charset="0"/>
                  </a:rPr>
                  <a:t>Φ is an </a:t>
                </a:r>
                <a:r>
                  <a:rPr lang="en-US" altLang="en-US" dirty="0" smtClean="0">
                    <a:solidFill>
                      <a:schemeClr val="hlink"/>
                    </a:solidFill>
                    <a:cs typeface="Tahoma" pitchFamily="34" charset="0"/>
                  </a:rPr>
                  <a:t>imaginary</a:t>
                </a:r>
                <a:r>
                  <a:rPr lang="en-US" altLang="en-US" dirty="0" smtClean="0">
                    <a:cs typeface="Tahoma" pitchFamily="34" charset="0"/>
                  </a:rPr>
                  <a:t> Gaussian surface (does not have to coincide with the surface of a physical object)</a:t>
                </a:r>
              </a:p>
              <a:p>
                <a:pPr eaLnBrk="1" hangingPunct="1">
                  <a:lnSpc>
                    <a:spcPct val="90000"/>
                  </a:lnSpc>
                  <a:buFontTx/>
                  <a:buNone/>
                </a:pPr>
                <a:endParaRPr lang="en-US" altLang="en-US" dirty="0" smtClean="0">
                  <a:cs typeface="Tahoma" pitchFamily="34" charset="0"/>
                </a:endParaRPr>
              </a:p>
            </p:txBody>
          </p:sp>
        </mc:Choice>
        <mc:Fallback xmlns="">
          <p:sp>
            <p:nvSpPr>
              <p:cNvPr id="81923" name="Rectangle 3"/>
              <p:cNvSpPr>
                <a:spLocks noGrp="1" noRot="1" noChangeAspect="1" noMove="1" noResize="1" noEditPoints="1" noAdjustHandles="1" noChangeArrowheads="1" noChangeShapeType="1" noTextEdit="1"/>
              </p:cNvSpPr>
              <p:nvPr>
                <p:ph idx="1"/>
              </p:nvPr>
            </p:nvSpPr>
            <p:spPr>
              <a:xfrm>
                <a:off x="476250" y="1295400"/>
                <a:ext cx="10572750" cy="4953000"/>
              </a:xfrm>
              <a:blipFill rotWithShape="1">
                <a:blip r:embed="rId2"/>
                <a:stretch>
                  <a:fillRect l="-865" t="-1601"/>
                </a:stretch>
              </a:blipFill>
            </p:spPr>
            <p:txBody>
              <a:bodyPr/>
              <a:lstStyle/>
              <a:p>
                <a:r>
                  <a:rPr lang="en-US">
                    <a:noFill/>
                  </a:rPr>
                  <a:t> </a:t>
                </a:r>
              </a:p>
            </p:txBody>
          </p:sp>
        </mc:Fallback>
      </mc:AlternateContent>
      <p:pic>
        <p:nvPicPr>
          <p:cNvPr id="69994" name="Picture 3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603" y="2209800"/>
            <a:ext cx="2981619" cy="108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10287000" cy="792162"/>
          </a:xfrm>
          <a:solidFill>
            <a:schemeClr val="accent1">
              <a:lumMod val="50000"/>
            </a:schemeClr>
          </a:solidFill>
        </p:spPr>
        <p:txBody>
          <a:bodyPr/>
          <a:lstStyle/>
          <a:p>
            <a:r>
              <a:rPr lang="en-US" sz="2800" dirty="0">
                <a:solidFill>
                  <a:srgbClr val="FFFF00"/>
                </a:solidFill>
              </a:rPr>
              <a:t>CONCEPTUAL EXAMPLE 2 4 . </a:t>
            </a:r>
            <a:r>
              <a:rPr lang="en-US" sz="2800" dirty="0" smtClean="0">
                <a:solidFill>
                  <a:srgbClr val="FFFF00"/>
                </a:solidFill>
              </a:rPr>
              <a:t>2 Flux </a:t>
            </a:r>
            <a:r>
              <a:rPr lang="en-US" sz="2800" dirty="0">
                <a:solidFill>
                  <a:srgbClr val="FFFF00"/>
                </a:solidFill>
              </a:rPr>
              <a:t>Due to a Point Charge</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sz="2000" b="0" dirty="0">
                <a:latin typeface="Times New Roman" panose="02020603050405020304" pitchFamily="18" charset="0"/>
                <a:cs typeface="Times New Roman" panose="02020603050405020304" pitchFamily="18" charset="0"/>
              </a:rPr>
              <a:t>A spherical gaussian surface surrounds a point charge </a:t>
            </a:r>
            <a:r>
              <a:rPr lang="en-US" sz="2000" b="0" i="1" dirty="0">
                <a:latin typeface="Times New Roman" panose="02020603050405020304" pitchFamily="18" charset="0"/>
                <a:cs typeface="Times New Roman" panose="02020603050405020304" pitchFamily="18" charset="0"/>
              </a:rPr>
              <a:t>q</a:t>
            </a:r>
            <a:r>
              <a:rPr lang="en-US" sz="2000" b="0" dirty="0">
                <a:latin typeface="Times New Roman" panose="02020603050405020304" pitchFamily="18" charset="0"/>
                <a:cs typeface="Times New Roman" panose="02020603050405020304" pitchFamily="18" charset="0"/>
              </a:rPr>
              <a:t>. Describe what happens to the total flux through the </a:t>
            </a:r>
            <a:r>
              <a:rPr lang="en-US" sz="2000" b="0" dirty="0" smtClean="0">
                <a:latin typeface="Times New Roman" panose="02020603050405020304" pitchFamily="18" charset="0"/>
                <a:cs typeface="Times New Roman" panose="02020603050405020304" pitchFamily="18" charset="0"/>
              </a:rPr>
              <a:t>surface if </a:t>
            </a:r>
            <a:r>
              <a:rPr lang="en-US" sz="2000" b="0" dirty="0">
                <a:latin typeface="Times New Roman" panose="02020603050405020304" pitchFamily="18" charset="0"/>
                <a:cs typeface="Times New Roman" panose="02020603050405020304" pitchFamily="18" charset="0"/>
              </a:rPr>
              <a:t>(A) the charge is tripled, (B) the radius of the sphere is doubled, (C) the surface is changed to a cube, and (D) </a:t>
            </a:r>
            <a:r>
              <a:rPr lang="en-US" sz="2000" b="0" dirty="0" smtClean="0">
                <a:latin typeface="Times New Roman" panose="02020603050405020304" pitchFamily="18" charset="0"/>
                <a:cs typeface="Times New Roman" panose="02020603050405020304" pitchFamily="18" charset="0"/>
              </a:rPr>
              <a:t>the charge </a:t>
            </a:r>
            <a:r>
              <a:rPr lang="en-US" sz="2000" b="0" dirty="0">
                <a:latin typeface="Times New Roman" panose="02020603050405020304" pitchFamily="18" charset="0"/>
                <a:cs typeface="Times New Roman" panose="02020603050405020304" pitchFamily="18" charset="0"/>
              </a:rPr>
              <a:t>is moved to another location inside the surface</a:t>
            </a:r>
            <a:r>
              <a:rPr lang="en-US" sz="2000" b="0" dirty="0" smtClean="0">
                <a:latin typeface="Times New Roman" panose="02020603050405020304" pitchFamily="18" charset="0"/>
                <a:cs typeface="Times New Roman" panose="02020603050405020304" pitchFamily="18" charset="0"/>
              </a:rPr>
              <a:t>.</a:t>
            </a:r>
          </a:p>
          <a:p>
            <a:pPr marL="0" indent="0">
              <a:buNone/>
            </a:pPr>
            <a:endParaRPr lang="en-US" sz="2000" b="0" dirty="0" smtClean="0">
              <a:latin typeface="Times New Roman" panose="02020603050405020304" pitchFamily="18" charset="0"/>
              <a:cs typeface="Times New Roman" panose="02020603050405020304" pitchFamily="18" charset="0"/>
            </a:endParaRPr>
          </a:p>
          <a:p>
            <a:pPr marL="0" indent="0">
              <a:buNone/>
            </a:pPr>
            <a:r>
              <a:rPr lang="en-US" sz="2000" b="0" dirty="0" smtClean="0">
                <a:latin typeface="Times New Roman" panose="02020603050405020304" pitchFamily="18" charset="0"/>
                <a:cs typeface="Times New Roman" panose="02020603050405020304" pitchFamily="18" charset="0"/>
              </a:rPr>
              <a:t>(A) The </a:t>
            </a:r>
            <a:r>
              <a:rPr lang="en-US" sz="2000" b="0" dirty="0">
                <a:latin typeface="Times New Roman" panose="02020603050405020304" pitchFamily="18" charset="0"/>
                <a:cs typeface="Times New Roman" panose="02020603050405020304" pitchFamily="18" charset="0"/>
              </a:rPr>
              <a:t>flux through the surface is tripled because flux is proportional to the amount of charge inside the surface</a:t>
            </a:r>
            <a:r>
              <a:rPr lang="en-US" sz="2000" b="0" dirty="0" smtClean="0">
                <a:latin typeface="Times New Roman" panose="02020603050405020304" pitchFamily="18" charset="0"/>
                <a:cs typeface="Times New Roman" panose="02020603050405020304" pitchFamily="18" charset="0"/>
              </a:rPr>
              <a:t>.</a:t>
            </a:r>
          </a:p>
          <a:p>
            <a:pPr marL="0" indent="0">
              <a:buNone/>
            </a:pPr>
            <a:r>
              <a:rPr lang="en-US" sz="2000" b="0" dirty="0">
                <a:latin typeface="Times New Roman" panose="02020603050405020304" pitchFamily="18" charset="0"/>
                <a:cs typeface="Times New Roman" panose="02020603050405020304" pitchFamily="18" charset="0"/>
              </a:rPr>
              <a:t>(B) The flux does not change because all electric field lines from the charge pass through the sphere, regardless </a:t>
            </a:r>
            <a:r>
              <a:rPr lang="en-US" sz="2000" b="0" dirty="0" smtClean="0">
                <a:latin typeface="Times New Roman" panose="02020603050405020304" pitchFamily="18" charset="0"/>
                <a:cs typeface="Times New Roman" panose="02020603050405020304" pitchFamily="18" charset="0"/>
              </a:rPr>
              <a:t>of its </a:t>
            </a:r>
            <a:r>
              <a:rPr lang="en-US" sz="2000" b="0" dirty="0">
                <a:latin typeface="Times New Roman" panose="02020603050405020304" pitchFamily="18" charset="0"/>
                <a:cs typeface="Times New Roman" panose="02020603050405020304" pitchFamily="18" charset="0"/>
              </a:rPr>
              <a:t>radius</a:t>
            </a:r>
            <a:r>
              <a:rPr lang="en-US" sz="2000" b="0" dirty="0" smtClean="0">
                <a:latin typeface="Times New Roman" panose="02020603050405020304" pitchFamily="18" charset="0"/>
                <a:cs typeface="Times New Roman" panose="02020603050405020304" pitchFamily="18" charset="0"/>
              </a:rPr>
              <a:t>.</a:t>
            </a:r>
          </a:p>
          <a:p>
            <a:pPr marL="0" indent="0">
              <a:buNone/>
            </a:pPr>
            <a:r>
              <a:rPr lang="en-US" sz="2000" b="0" dirty="0">
                <a:latin typeface="Times New Roman" panose="02020603050405020304" pitchFamily="18" charset="0"/>
                <a:cs typeface="Times New Roman" panose="02020603050405020304" pitchFamily="18" charset="0"/>
              </a:rPr>
              <a:t>(C) The flux does not change when the shape of the gaussian surface changes because all electric field lines </a:t>
            </a:r>
            <a:r>
              <a:rPr lang="en-US" sz="2000" b="0" dirty="0" smtClean="0">
                <a:latin typeface="Times New Roman" panose="02020603050405020304" pitchFamily="18" charset="0"/>
                <a:cs typeface="Times New Roman" panose="02020603050405020304" pitchFamily="18" charset="0"/>
              </a:rPr>
              <a:t>from the </a:t>
            </a:r>
            <a:r>
              <a:rPr lang="en-US" sz="2000" b="0" dirty="0">
                <a:latin typeface="Times New Roman" panose="02020603050405020304" pitchFamily="18" charset="0"/>
                <a:cs typeface="Times New Roman" panose="02020603050405020304" pitchFamily="18" charset="0"/>
              </a:rPr>
              <a:t>charge pass through the surface, regardless of its shape</a:t>
            </a:r>
            <a:r>
              <a:rPr lang="en-US" sz="2000" b="0" dirty="0" smtClean="0">
                <a:latin typeface="Times New Roman" panose="02020603050405020304" pitchFamily="18" charset="0"/>
                <a:cs typeface="Times New Roman" panose="02020603050405020304" pitchFamily="18" charset="0"/>
              </a:rPr>
              <a:t>.</a:t>
            </a:r>
          </a:p>
          <a:p>
            <a:pPr marL="0" indent="0">
              <a:buNone/>
            </a:pPr>
            <a:r>
              <a:rPr lang="en-US" sz="2000" b="0" dirty="0">
                <a:latin typeface="Times New Roman" panose="02020603050405020304" pitchFamily="18" charset="0"/>
                <a:cs typeface="Times New Roman" panose="02020603050405020304" pitchFamily="18" charset="0"/>
              </a:rPr>
              <a:t>(D) The flux does not change when the charge is moved to another location inside that surface because Gauss’s </a:t>
            </a:r>
            <a:r>
              <a:rPr lang="en-US" sz="2000" b="0" dirty="0" smtClean="0">
                <a:latin typeface="Times New Roman" panose="02020603050405020304" pitchFamily="18" charset="0"/>
                <a:cs typeface="Times New Roman" panose="02020603050405020304" pitchFamily="18" charset="0"/>
              </a:rPr>
              <a:t>law refers </a:t>
            </a:r>
            <a:r>
              <a:rPr lang="en-US" sz="2000" b="0" dirty="0">
                <a:latin typeface="Times New Roman" panose="02020603050405020304" pitchFamily="18" charset="0"/>
                <a:cs typeface="Times New Roman" panose="02020603050405020304" pitchFamily="18" charset="0"/>
              </a:rPr>
              <a:t>to the total charge enclosed, regardless of where the charge is located inside the surface.</a:t>
            </a: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3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792162"/>
          </a:xfrm>
          <a:solidFill>
            <a:schemeClr val="accent1">
              <a:lumMod val="50000"/>
            </a:schemeClr>
          </a:solidFill>
        </p:spPr>
        <p:txBody>
          <a:bodyPr/>
          <a:lstStyle/>
          <a:p>
            <a:r>
              <a:rPr lang="en-US" dirty="0">
                <a:solidFill>
                  <a:srgbClr val="FFFF00"/>
                </a:solidFill>
              </a:rPr>
              <a:t>EXAMPLE 2 4 . </a:t>
            </a:r>
            <a:r>
              <a:rPr lang="en-US" dirty="0" smtClean="0">
                <a:solidFill>
                  <a:srgbClr val="FFFF00"/>
                </a:solidFill>
              </a:rPr>
              <a:t>3: Application’s of Gauss’s law</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sz="2000" b="0" dirty="0">
                <a:latin typeface="Times New Roman" panose="02020603050405020304" pitchFamily="18" charset="0"/>
                <a:cs typeface="Times New Roman" panose="02020603050405020304" pitchFamily="18" charset="0"/>
              </a:rPr>
              <a:t>An insulating solid sphere of radius a has a uniform </a:t>
            </a:r>
            <a:r>
              <a:rPr lang="en-US" sz="2000" b="0" dirty="0" smtClean="0">
                <a:latin typeface="Times New Roman" panose="02020603050405020304" pitchFamily="18" charset="0"/>
                <a:cs typeface="Times New Roman" panose="02020603050405020304" pitchFamily="18" charset="0"/>
              </a:rPr>
              <a:t>volume charge </a:t>
            </a:r>
            <a:r>
              <a:rPr lang="en-US" sz="2000" b="0" dirty="0">
                <a:latin typeface="Times New Roman" panose="02020603050405020304" pitchFamily="18" charset="0"/>
                <a:cs typeface="Times New Roman" panose="02020603050405020304" pitchFamily="18" charset="0"/>
              </a:rPr>
              <a:t>density </a:t>
            </a:r>
            <a:r>
              <a:rPr lang="el-GR" sz="2000" b="0" i="1" dirty="0" smtClean="0">
                <a:latin typeface="Times New Roman" panose="02020603050405020304" pitchFamily="18" charset="0"/>
                <a:cs typeface="Times New Roman" panose="02020603050405020304" pitchFamily="18" charset="0"/>
              </a:rPr>
              <a:t>ρ</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and carries a total positive charge </a:t>
            </a:r>
            <a:r>
              <a:rPr lang="en-US" sz="2000" b="0" i="1" dirty="0" smtClean="0">
                <a:latin typeface="Times New Roman" panose="02020603050405020304" pitchFamily="18" charset="0"/>
                <a:cs typeface="Times New Roman" panose="02020603050405020304" pitchFamily="18" charset="0"/>
              </a:rPr>
              <a:t>Q</a:t>
            </a:r>
            <a:r>
              <a:rPr lang="en-US" sz="2000" b="0" dirty="0" smtClean="0">
                <a:latin typeface="Times New Roman" panose="02020603050405020304" pitchFamily="18" charset="0"/>
                <a:cs typeface="Times New Roman" panose="02020603050405020304" pitchFamily="18" charset="0"/>
              </a:rPr>
              <a:t>. </a:t>
            </a: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r>
              <a:rPr lang="en-US" sz="2000" b="0" dirty="0" smtClean="0">
                <a:latin typeface="Times New Roman" panose="02020603050405020304" pitchFamily="18" charset="0"/>
                <a:cs typeface="Times New Roman" panose="02020603050405020304" pitchFamily="18" charset="0"/>
              </a:rPr>
              <a:t>(A) Calculate </a:t>
            </a:r>
            <a:r>
              <a:rPr lang="en-US" sz="2000" b="0" dirty="0">
                <a:latin typeface="Times New Roman" panose="02020603050405020304" pitchFamily="18" charset="0"/>
                <a:cs typeface="Times New Roman" panose="02020603050405020304" pitchFamily="18" charset="0"/>
              </a:rPr>
              <a:t>the magnitude of the electric field at a </a:t>
            </a:r>
            <a:r>
              <a:rPr lang="en-US" sz="2000" b="0" dirty="0" smtClean="0">
                <a:latin typeface="Times New Roman" panose="02020603050405020304" pitchFamily="18" charset="0"/>
                <a:cs typeface="Times New Roman" panose="02020603050405020304" pitchFamily="18" charset="0"/>
              </a:rPr>
              <a:t>point outside </a:t>
            </a:r>
            <a:r>
              <a:rPr lang="en-US" sz="2000" b="0" dirty="0">
                <a:latin typeface="Times New Roman" panose="02020603050405020304" pitchFamily="18" charset="0"/>
                <a:cs typeface="Times New Roman" panose="02020603050405020304" pitchFamily="18" charset="0"/>
              </a:rPr>
              <a:t>the sphere</a:t>
            </a:r>
            <a:r>
              <a:rPr lang="en-US" sz="2000" b="0" dirty="0" smtClean="0">
                <a:latin typeface="Times New Roman" panose="02020603050405020304" pitchFamily="18" charset="0"/>
                <a:cs typeface="Times New Roman" panose="02020603050405020304" pitchFamily="18" charset="0"/>
              </a:rPr>
              <a:t>.</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985" y="2971800"/>
            <a:ext cx="2982913" cy="260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97131"/>
            <a:ext cx="3733800" cy="85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85691"/>
            <a:ext cx="4348020" cy="106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606" y="5183981"/>
            <a:ext cx="4378325" cy="78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660960" y="2875680"/>
              <a:ext cx="10271160" cy="2911680"/>
            </p14:xfrm>
          </p:contentPart>
        </mc:Choice>
        <mc:Fallback xmlns="">
          <p:pic>
            <p:nvPicPr>
              <p:cNvPr id="4" name="Ink 3"/>
              <p:cNvPicPr/>
              <p:nvPr/>
            </p:nvPicPr>
            <p:blipFill>
              <a:blip r:embed="rId7"/>
              <a:stretch>
                <a:fillRect/>
              </a:stretch>
            </p:blipFill>
            <p:spPr>
              <a:xfrm>
                <a:off x="651600" y="2866320"/>
                <a:ext cx="10289880" cy="29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2215080" y="1928880"/>
              <a:ext cx="6118200" cy="45000"/>
            </p14:xfrm>
          </p:contentPart>
        </mc:Choice>
        <mc:Fallback xmlns="">
          <p:pic>
            <p:nvPicPr>
              <p:cNvPr id="5" name="Ink 4"/>
              <p:cNvPicPr/>
              <p:nvPr/>
            </p:nvPicPr>
            <p:blipFill>
              <a:blip r:embed="rId9"/>
              <a:stretch>
                <a:fillRect/>
              </a:stretch>
            </p:blipFill>
            <p:spPr>
              <a:xfrm>
                <a:off x="2205720" y="1919520"/>
                <a:ext cx="6136920" cy="63720"/>
              </a:xfrm>
              <a:prstGeom prst="rect">
                <a:avLst/>
              </a:prstGeom>
            </p:spPr>
          </p:pic>
        </mc:Fallback>
      </mc:AlternateContent>
    </p:spTree>
    <p:extLst>
      <p:ext uri="{BB962C8B-B14F-4D97-AF65-F5344CB8AC3E}">
        <p14:creationId xmlns:p14="http://schemas.microsoft.com/office/powerpoint/2010/main" val="42947610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792162"/>
          </a:xfrm>
          <a:solidFill>
            <a:schemeClr val="accent1">
              <a:lumMod val="50000"/>
            </a:schemeClr>
          </a:solidFill>
        </p:spPr>
        <p:txBody>
          <a:bodyPr/>
          <a:lstStyle/>
          <a:p>
            <a:r>
              <a:rPr lang="en-US" dirty="0">
                <a:solidFill>
                  <a:srgbClr val="FFFF00"/>
                </a:solidFill>
              </a:rPr>
              <a:t>EXAMPLE 2 4 . </a:t>
            </a:r>
            <a:r>
              <a:rPr lang="en-US" dirty="0" smtClean="0">
                <a:solidFill>
                  <a:srgbClr val="FFFF00"/>
                </a:solidFill>
              </a:rPr>
              <a:t>3: Application’s of Gauss’s law</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b="0" dirty="0" smtClean="0">
                    <a:latin typeface="Times New Roman" panose="02020603050405020304" pitchFamily="18" charset="0"/>
                    <a:cs typeface="Times New Roman" panose="02020603050405020304" pitchFamily="18" charset="0"/>
                  </a:rPr>
                  <a:t>An insulating solid sphere of radius a has a uniform volume charge </a:t>
                </a:r>
                <a:r>
                  <a:rPr lang="en-US" sz="2000" b="0" dirty="0">
                    <a:latin typeface="Times New Roman" panose="02020603050405020304" pitchFamily="18" charset="0"/>
                    <a:cs typeface="Times New Roman" panose="02020603050405020304" pitchFamily="18" charset="0"/>
                  </a:rPr>
                  <a:t>density </a:t>
                </a:r>
                <a:r>
                  <a:rPr lang="el-GR" sz="2000" b="0" i="1" dirty="0" smtClean="0">
                    <a:latin typeface="Times New Roman" panose="02020603050405020304" pitchFamily="18" charset="0"/>
                    <a:cs typeface="Times New Roman" panose="02020603050405020304" pitchFamily="18" charset="0"/>
                  </a:rPr>
                  <a:t>ρ</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and carries a total positive charge </a:t>
                </a:r>
                <a:r>
                  <a:rPr lang="en-US" sz="2000" b="0" i="1" dirty="0" smtClean="0">
                    <a:latin typeface="Times New Roman" panose="02020603050405020304" pitchFamily="18" charset="0"/>
                    <a:cs typeface="Times New Roman" panose="02020603050405020304" pitchFamily="18" charset="0"/>
                  </a:rPr>
                  <a:t>Q</a:t>
                </a:r>
                <a:r>
                  <a:rPr lang="en-US" sz="2000" b="0" dirty="0" smtClean="0">
                    <a:latin typeface="Times New Roman" panose="02020603050405020304" pitchFamily="18" charset="0"/>
                    <a:cs typeface="Times New Roman" panose="02020603050405020304" pitchFamily="18" charset="0"/>
                  </a:rPr>
                  <a:t>. </a:t>
                </a: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r>
                  <a:rPr lang="en-US" sz="2000" b="0" dirty="0">
                    <a:latin typeface="Times New Roman" panose="02020603050405020304" pitchFamily="18" charset="0"/>
                    <a:cs typeface="Times New Roman" panose="02020603050405020304" pitchFamily="18" charset="0"/>
                  </a:rPr>
                  <a:t>(B) Find the magnitude of the electric field at a point inside the sphere. </a:t>
                </a:r>
                <a:endParaRPr lang="en-US" sz="2000" b="0" dirty="0" smtClean="0">
                  <a:latin typeface="Times New Roman" panose="02020603050405020304" pitchFamily="18" charset="0"/>
                  <a:cs typeface="Times New Roman" panose="02020603050405020304" pitchFamily="18" charset="0"/>
                </a:endParaRPr>
              </a:p>
              <a:p>
                <a:pPr marL="0" indent="0">
                  <a:buNone/>
                </a:pPr>
                <a:r>
                  <a:rPr lang="en-US" sz="2000" b="0" dirty="0" smtClean="0">
                    <a:latin typeface="Times New Roman" panose="02020603050405020304" pitchFamily="18" charset="0"/>
                    <a:cs typeface="Times New Roman" panose="02020603050405020304" pitchFamily="18" charset="0"/>
                  </a:rPr>
                  <a:t>Calculate q</a:t>
                </a:r>
                <a:r>
                  <a:rPr lang="en-US" sz="2000" b="0" baseline="-25000" dirty="0" smtClean="0">
                    <a:latin typeface="Times New Roman" panose="02020603050405020304" pitchFamily="18" charset="0"/>
                    <a:cs typeface="Times New Roman" panose="02020603050405020304" pitchFamily="18" charset="0"/>
                  </a:rPr>
                  <a:t>in</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by using </a:t>
                </a:r>
                <a:r>
                  <a:rPr lang="en-US" sz="2000" b="0" dirty="0" smtClean="0">
                    <a:latin typeface="Times New Roman" panose="02020603050405020304" pitchFamily="18" charset="0"/>
                    <a:cs typeface="Times New Roman" panose="02020603050405020304" pitchFamily="18" charset="0"/>
                  </a:rPr>
                  <a:t>q</a:t>
                </a:r>
                <a:r>
                  <a:rPr lang="en-US" sz="2000" b="0" baseline="-25000" dirty="0" smtClean="0">
                    <a:latin typeface="Times New Roman" panose="02020603050405020304" pitchFamily="18" charset="0"/>
                    <a:cs typeface="Times New Roman" panose="02020603050405020304" pitchFamily="18" charset="0"/>
                  </a:rPr>
                  <a:t>in</a:t>
                </a:r>
                <a:r>
                  <a:rPr lang="en-US" sz="2000" b="0" dirty="0" smtClean="0">
                    <a:latin typeface="Times New Roman" panose="02020603050405020304" pitchFamily="18" charset="0"/>
                    <a:cs typeface="Times New Roman" panose="02020603050405020304" pitchFamily="18" charset="0"/>
                  </a:rPr>
                  <a:t>= </a:t>
                </a:r>
                <a:r>
                  <a:rPr lang="el-GR" sz="2000" b="0" dirty="0" smtClean="0">
                    <a:latin typeface="Times New Roman" panose="02020603050405020304" pitchFamily="18" charset="0"/>
                    <a:cs typeface="Times New Roman" panose="02020603050405020304" pitchFamily="18" charset="0"/>
                  </a:rPr>
                  <a:t>ρ</a:t>
                </a:r>
                <a14:m>
                  <m:oMath xmlns:m="http://schemas.openxmlformats.org/officeDocument/2006/math">
                    <m:r>
                      <a:rPr lang="en-US" sz="2000" b="0" i="1" smtClean="0">
                        <a:latin typeface="Cambria Math"/>
                        <a:cs typeface="Times New Roman" panose="02020603050405020304" pitchFamily="18" charset="0"/>
                      </a:rPr>
                      <m:t>𝑉</m:t>
                    </m:r>
                    <m:r>
                      <a:rPr lang="en-US" sz="2000" b="0" i="1" smtClean="0">
                        <a:latin typeface="Cambria Math"/>
                        <a:cs typeface="Times New Roman" panose="02020603050405020304" pitchFamily="18" charset="0"/>
                      </a:rPr>
                      <m:t>′</m:t>
                    </m:r>
                  </m:oMath>
                </a14:m>
                <a:r>
                  <a:rPr lang="en-US" sz="2000" b="0" dirty="0" smtClean="0">
                    <a:latin typeface="Times New Roman" panose="02020603050405020304" pitchFamily="18" charset="0"/>
                    <a:cs typeface="Times New Roman" panose="02020603050405020304" pitchFamily="18" charset="0"/>
                  </a:rPr>
                  <a:t> : </a:t>
                </a:r>
                <a:endParaRPr lang="en-US" b="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52" t="-674"/>
                </a:stretch>
              </a:blipFill>
            </p:spPr>
            <p:txBody>
              <a:bodyPr/>
              <a:lstStyle/>
              <a:p>
                <a:r>
                  <a:rPr lang="en-US">
                    <a:noFill/>
                  </a:rPr>
                  <a:t> </a:t>
                </a:r>
              </a:p>
            </p:txBody>
          </p:sp>
        </mc:Fallback>
      </mc:AlternateContent>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62363"/>
            <a:ext cx="2239963" cy="46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417887"/>
            <a:ext cx="3760787"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9" y="4343400"/>
            <a:ext cx="3417887"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322" y="4423568"/>
            <a:ext cx="4411663" cy="5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99" y="5578474"/>
            <a:ext cx="4411663" cy="5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4278" y="5578474"/>
            <a:ext cx="4983163" cy="86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2209800"/>
            <a:ext cx="2880097" cy="2298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3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6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792162"/>
          </a:xfrm>
          <a:solidFill>
            <a:schemeClr val="accent1">
              <a:lumMod val="50000"/>
            </a:schemeClr>
          </a:solidFill>
        </p:spPr>
        <p:txBody>
          <a:bodyPr/>
          <a:lstStyle/>
          <a:p>
            <a:r>
              <a:rPr lang="en-US" dirty="0">
                <a:solidFill>
                  <a:srgbClr val="FFFF00"/>
                </a:solidFill>
              </a:rPr>
              <a:t>EXAMPLE 2 4 . </a:t>
            </a:r>
            <a:r>
              <a:rPr lang="en-US" dirty="0" smtClean="0">
                <a:solidFill>
                  <a:srgbClr val="FFFF00"/>
                </a:solidFill>
              </a:rPr>
              <a:t>3: Application’s of Gauss’s law</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sz="2000" b="0" dirty="0" smtClean="0">
                <a:latin typeface="Times New Roman" panose="02020603050405020304" pitchFamily="18" charset="0"/>
                <a:cs typeface="Times New Roman" panose="02020603050405020304" pitchFamily="18" charset="0"/>
              </a:rPr>
              <a:t>An insulating solid sphere of radius a has a uniform volume charge </a:t>
            </a:r>
            <a:r>
              <a:rPr lang="en-US" sz="2000" b="0" dirty="0">
                <a:latin typeface="Times New Roman" panose="02020603050405020304" pitchFamily="18" charset="0"/>
                <a:cs typeface="Times New Roman" panose="02020603050405020304" pitchFamily="18" charset="0"/>
              </a:rPr>
              <a:t>density </a:t>
            </a:r>
            <a:r>
              <a:rPr lang="el-GR" sz="2000" b="0" i="1" dirty="0" smtClean="0">
                <a:latin typeface="Times New Roman" panose="02020603050405020304" pitchFamily="18" charset="0"/>
                <a:cs typeface="Times New Roman" panose="02020603050405020304" pitchFamily="18" charset="0"/>
              </a:rPr>
              <a:t>ρ</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and carries a total positive charge </a:t>
            </a:r>
            <a:r>
              <a:rPr lang="en-US" sz="2000" b="0" i="1" dirty="0" smtClean="0">
                <a:latin typeface="Times New Roman" panose="02020603050405020304" pitchFamily="18" charset="0"/>
                <a:cs typeface="Times New Roman" panose="02020603050405020304" pitchFamily="18" charset="0"/>
              </a:rPr>
              <a:t>Q</a:t>
            </a:r>
            <a:r>
              <a:rPr lang="en-US" sz="2000" b="0" dirty="0" smtClean="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What If?</a:t>
            </a:r>
            <a:r>
              <a:rPr lang="en-US" sz="2000" b="0" dirty="0">
                <a:latin typeface="Times New Roman" panose="02020603050405020304" pitchFamily="18" charset="0"/>
                <a:cs typeface="Times New Roman" panose="02020603050405020304" pitchFamily="18" charset="0"/>
              </a:rPr>
              <a:t> Suppose the radial position </a:t>
            </a:r>
            <a:r>
              <a:rPr lang="en-US" sz="2000" b="0" i="1" dirty="0">
                <a:latin typeface="Times New Roman" panose="02020603050405020304" pitchFamily="18" charset="0"/>
                <a:cs typeface="Times New Roman" panose="02020603050405020304" pitchFamily="18" charset="0"/>
              </a:rPr>
              <a:t>r</a:t>
            </a:r>
            <a:r>
              <a:rPr lang="en-US" sz="2000" b="0" dirty="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 </a:t>
            </a:r>
            <a:r>
              <a:rPr lang="en-US" sz="2000" b="0" i="1" dirty="0">
                <a:latin typeface="Times New Roman" panose="02020603050405020304" pitchFamily="18" charset="0"/>
                <a:cs typeface="Times New Roman" panose="02020603050405020304" pitchFamily="18" charset="0"/>
              </a:rPr>
              <a:t>a</a:t>
            </a:r>
            <a:r>
              <a:rPr lang="en-US" sz="2000" b="0" dirty="0">
                <a:latin typeface="Times New Roman" panose="02020603050405020304" pitchFamily="18" charset="0"/>
                <a:cs typeface="Times New Roman" panose="02020603050405020304" pitchFamily="18" charset="0"/>
              </a:rPr>
              <a:t> is approached from inside the sphere</a:t>
            </a:r>
          </a:p>
          <a:p>
            <a:pPr marL="0" indent="0">
              <a:buNone/>
            </a:pPr>
            <a:r>
              <a:rPr lang="en-US" sz="2000" b="0" dirty="0">
                <a:latin typeface="Times New Roman" panose="02020603050405020304" pitchFamily="18" charset="0"/>
                <a:cs typeface="Times New Roman" panose="02020603050405020304" pitchFamily="18" charset="0"/>
              </a:rPr>
              <a:t>and from outside. Do we obtain the same value of the electric field from </a:t>
            </a:r>
            <a:r>
              <a:rPr lang="en-US" sz="2000" b="0" dirty="0" smtClean="0">
                <a:latin typeface="Times New Roman" panose="02020603050405020304" pitchFamily="18" charset="0"/>
                <a:cs typeface="Times New Roman" panose="02020603050405020304" pitchFamily="18" charset="0"/>
              </a:rPr>
              <a:t>both directions</a:t>
            </a:r>
            <a:r>
              <a:rPr lang="en-US" sz="2000" b="0" dirty="0">
                <a:latin typeface="Times New Roman" panose="02020603050405020304" pitchFamily="18" charset="0"/>
                <a:cs typeface="Times New Roman" panose="02020603050405020304" pitchFamily="18" charset="0"/>
              </a:rPr>
              <a:t>?</a:t>
            </a: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24200"/>
            <a:ext cx="3276600" cy="1037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42" y="4572000"/>
            <a:ext cx="3736975" cy="66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4020" y="2971800"/>
            <a:ext cx="3717226" cy="378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2701472550"/>
              </p:ext>
            </p:extLst>
          </p:nvPr>
        </p:nvGraphicFramePr>
        <p:xfrm>
          <a:off x="3704492" y="5235575"/>
          <a:ext cx="2794000" cy="1435100"/>
        </p:xfrm>
        <a:graphic>
          <a:graphicData uri="http://schemas.openxmlformats.org/presentationml/2006/ole">
            <mc:AlternateContent xmlns:mc="http://schemas.openxmlformats.org/markup-compatibility/2006">
              <mc:Choice xmlns:v="urn:schemas-microsoft-com:vml" Requires="v">
                <p:oleObj spid="_x0000_s108577" name="Equation" r:id="rId6" imgW="1422400" imgH="914400" progId="Equation.DSMT4">
                  <p:embed/>
                </p:oleObj>
              </mc:Choice>
              <mc:Fallback>
                <p:oleObj name="Equation" r:id="rId6" imgW="1422400" imgH="9144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4492" y="5235575"/>
                        <a:ext cx="27940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46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9677400" cy="1020762"/>
          </a:xfrm>
          <a:solidFill>
            <a:schemeClr val="accent1">
              <a:lumMod val="50000"/>
            </a:schemeClr>
          </a:solidFill>
        </p:spPr>
        <p:txBody>
          <a:bodyPr/>
          <a:lstStyle/>
          <a:p>
            <a:r>
              <a:rPr lang="en-US" sz="2800" dirty="0">
                <a:solidFill>
                  <a:srgbClr val="FFFF00"/>
                </a:solidFill>
              </a:rPr>
              <a:t>A Spherically Symmetric Charge </a:t>
            </a:r>
            <a:r>
              <a:rPr lang="en-US" sz="2800" dirty="0" smtClean="0">
                <a:solidFill>
                  <a:srgbClr val="FFFF00"/>
                </a:solidFill>
              </a:rPr>
              <a:t>Distribution Summary</a:t>
            </a:r>
            <a:endParaRPr lang="en-US" dirty="0">
              <a:solidFill>
                <a:srgbClr val="FFFF00"/>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44504689"/>
              </p:ext>
            </p:extLst>
          </p:nvPr>
        </p:nvGraphicFramePr>
        <p:xfrm>
          <a:off x="152400" y="1524000"/>
          <a:ext cx="4801049" cy="2465994"/>
        </p:xfrm>
        <a:graphic>
          <a:graphicData uri="http://schemas.openxmlformats.org/presentationml/2006/ole">
            <mc:AlternateContent xmlns:mc="http://schemas.openxmlformats.org/markup-compatibility/2006">
              <mc:Choice xmlns:v="urn:schemas-microsoft-com:vml" Requires="v">
                <p:oleObj spid="_x0000_s109602" name="Equation" r:id="rId3" imgW="1422400" imgH="914400" progId="Equation.DSMT4">
                  <p:embed/>
                </p:oleObj>
              </mc:Choice>
              <mc:Fallback>
                <p:oleObj name="Equation" r:id="rId3" imgW="1422400" imgH="9144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0"/>
                        <a:ext cx="4801049" cy="2465994"/>
                      </a:xfrm>
                      <a:prstGeom prst="rect">
                        <a:avLst/>
                      </a:prstGeom>
                      <a:noFill/>
                      <a:ln>
                        <a:noFill/>
                      </a:ln>
                      <a:effectLst/>
                    </p:spPr>
                  </p:pic>
                </p:oleObj>
              </mc:Fallback>
            </mc:AlternateContent>
          </a:graphicData>
        </a:graphic>
      </p:graphicFrame>
      <p:pic>
        <p:nvPicPr>
          <p:cNvPr id="109571" name="Picture 3"/>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793326" y="1447800"/>
            <a:ext cx="6488922"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003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71600" y="274638"/>
            <a:ext cx="7239000" cy="868362"/>
          </a:xfrm>
          <a:solidFill>
            <a:schemeClr val="accent1">
              <a:lumMod val="50000"/>
            </a:schemeClr>
          </a:solidFill>
        </p:spPr>
        <p:txBody>
          <a:bodyPr/>
          <a:lstStyle/>
          <a:p>
            <a:pPr eaLnBrk="1" hangingPunct="1"/>
            <a:r>
              <a:rPr lang="en-US" altLang="en-US" dirty="0" smtClean="0">
                <a:solidFill>
                  <a:srgbClr val="FFFF00"/>
                </a:solidFill>
              </a:rPr>
              <a:t>Charging by Induction</a:t>
            </a:r>
          </a:p>
        </p:txBody>
      </p:sp>
      <p:sp>
        <p:nvSpPr>
          <p:cNvPr id="142339" name="Rectangle 3"/>
          <p:cNvSpPr>
            <a:spLocks noGrp="1" noChangeArrowheads="1"/>
          </p:cNvSpPr>
          <p:nvPr>
            <p:ph type="body" sz="half" idx="1"/>
          </p:nvPr>
        </p:nvSpPr>
        <p:spPr>
          <a:xfrm>
            <a:off x="0" y="1219200"/>
            <a:ext cx="7143750" cy="5638800"/>
          </a:xfrm>
        </p:spPr>
        <p:txBody>
          <a:bodyPr/>
          <a:lstStyle/>
          <a:p>
            <a:pPr eaLnBrk="1" hangingPunct="1">
              <a:lnSpc>
                <a:spcPct val="90000"/>
              </a:lnSpc>
            </a:pPr>
            <a:r>
              <a:rPr lang="en-US" altLang="en-US" smtClean="0"/>
              <a:t>When an object is connected to a conducting wire or pipe buried in the earth, it is said to be </a:t>
            </a:r>
            <a:r>
              <a:rPr lang="en-US" altLang="en-US" smtClean="0">
                <a:solidFill>
                  <a:srgbClr val="FF0000"/>
                </a:solidFill>
              </a:rPr>
              <a:t>grounded</a:t>
            </a:r>
          </a:p>
          <a:p>
            <a:pPr eaLnBrk="1" hangingPunct="1">
              <a:lnSpc>
                <a:spcPct val="90000"/>
              </a:lnSpc>
              <a:buFontTx/>
              <a:buNone/>
            </a:pPr>
            <a:endParaRPr lang="en-US" altLang="en-US" smtClean="0"/>
          </a:p>
          <a:p>
            <a:pPr eaLnBrk="1" hangingPunct="1">
              <a:lnSpc>
                <a:spcPct val="90000"/>
              </a:lnSpc>
            </a:pPr>
            <a:r>
              <a:rPr lang="en-US" altLang="en-US" smtClean="0"/>
              <a:t>A grounded conducting wire is connected to the sphere and allows some of the electrons to move from the sphere </a:t>
            </a:r>
            <a:r>
              <a:rPr lang="en-US" altLang="en-US" smtClean="0">
                <a:solidFill>
                  <a:schemeClr val="hlink"/>
                </a:solidFill>
              </a:rPr>
              <a:t>to the ground</a:t>
            </a:r>
          </a:p>
          <a:p>
            <a:pPr eaLnBrk="1" hangingPunct="1">
              <a:lnSpc>
                <a:spcPct val="90000"/>
              </a:lnSpc>
              <a:buFontTx/>
              <a:buNone/>
            </a:pPr>
            <a:endParaRPr lang="en-US" altLang="en-US" smtClean="0"/>
          </a:p>
          <a:p>
            <a:pPr eaLnBrk="1" hangingPunct="1">
              <a:lnSpc>
                <a:spcPct val="90000"/>
              </a:lnSpc>
            </a:pPr>
            <a:r>
              <a:rPr lang="en-US" altLang="en-US" smtClean="0"/>
              <a:t>The wire to ground is removed and the sphere is left with an excess of </a:t>
            </a:r>
            <a:r>
              <a:rPr lang="en-US" altLang="en-US" smtClean="0">
                <a:solidFill>
                  <a:schemeClr val="hlink"/>
                </a:solidFill>
              </a:rPr>
              <a:t>induced</a:t>
            </a:r>
            <a:r>
              <a:rPr lang="en-US" altLang="en-US" smtClean="0"/>
              <a:t> positive charge</a:t>
            </a:r>
          </a:p>
        </p:txBody>
      </p:sp>
      <p:graphicFrame>
        <p:nvGraphicFramePr>
          <p:cNvPr id="23556" name="Object 4"/>
          <p:cNvGraphicFramePr>
            <a:graphicFrameLocks noChangeAspect="1"/>
          </p:cNvGraphicFramePr>
          <p:nvPr/>
        </p:nvGraphicFramePr>
        <p:xfrm>
          <a:off x="8763033" y="152400"/>
          <a:ext cx="1577579" cy="1295400"/>
        </p:xfrm>
        <a:graphic>
          <a:graphicData uri="http://schemas.openxmlformats.org/presentationml/2006/ole">
            <mc:AlternateContent xmlns:mc="http://schemas.openxmlformats.org/markup-compatibility/2006">
              <mc:Choice xmlns:v="urn:schemas-microsoft-com:vml" Requires="v">
                <p:oleObj spid="_x0000_s24016" name="Photo Editor Photo" r:id="rId3" imgW="7039958" imgH="7228571" progId="MSPhotoEd.3">
                  <p:embed/>
                </p:oleObj>
              </mc:Choice>
              <mc:Fallback>
                <p:oleObj name="Photo Editor Photo" r:id="rId3" imgW="7039958"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33"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7429500" y="1524000"/>
          <a:ext cx="2952750" cy="1371600"/>
        </p:xfrm>
        <a:graphic>
          <a:graphicData uri="http://schemas.openxmlformats.org/presentationml/2006/ole">
            <mc:AlternateContent xmlns:mc="http://schemas.openxmlformats.org/markup-compatibility/2006">
              <mc:Choice xmlns:v="urn:schemas-microsoft-com:vml" Requires="v">
                <p:oleObj spid="_x0000_s24017" name="Photo Editor Photo" r:id="rId5" imgW="9523810" imgH="5533333" progId="MSPhotoEd.3">
                  <p:embed/>
                </p:oleObj>
              </mc:Choice>
              <mc:Fallback>
                <p:oleObj name="Photo Editor Photo" r:id="rId5" imgW="9523810" imgH="5533333"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2" name="Object 6"/>
          <p:cNvGraphicFramePr>
            <a:graphicFrameLocks noChangeAspect="1"/>
          </p:cNvGraphicFramePr>
          <p:nvPr/>
        </p:nvGraphicFramePr>
        <p:xfrm>
          <a:off x="7620000" y="4267253"/>
          <a:ext cx="3048000" cy="1427163"/>
        </p:xfrm>
        <a:graphic>
          <a:graphicData uri="http://schemas.openxmlformats.org/presentationml/2006/ole">
            <mc:AlternateContent xmlns:mc="http://schemas.openxmlformats.org/markup-compatibility/2006">
              <mc:Choice xmlns:v="urn:schemas-microsoft-com:vml" Requires="v">
                <p:oleObj spid="_x0000_s24018" name="Photo Editor Photo" r:id="rId7" imgW="9523810" imgH="5571429" progId="MSPhotoEd.3">
                  <p:embed/>
                </p:oleObj>
              </mc:Choice>
              <mc:Fallback>
                <p:oleObj name="Photo Editor Photo" r:id="rId7" imgW="9523810" imgH="5571429" progId="MSPhotoEd.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4267253"/>
                        <a:ext cx="3048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3" name="Object 7"/>
          <p:cNvGraphicFramePr>
            <a:graphicFrameLocks noChangeAspect="1"/>
          </p:cNvGraphicFramePr>
          <p:nvPr/>
        </p:nvGraphicFramePr>
        <p:xfrm>
          <a:off x="7620000" y="2895602"/>
          <a:ext cx="3810000" cy="1374775"/>
        </p:xfrm>
        <a:graphic>
          <a:graphicData uri="http://schemas.openxmlformats.org/presentationml/2006/ole">
            <mc:AlternateContent xmlns:mc="http://schemas.openxmlformats.org/markup-compatibility/2006">
              <mc:Choice xmlns:v="urn:schemas-microsoft-com:vml" Requires="v">
                <p:oleObj spid="_x0000_s24019" name="Photo Editor Photo" r:id="rId9" imgW="9523810" imgH="4296375" progId="MSPhotoEd.3">
                  <p:embed/>
                </p:oleObj>
              </mc:Choice>
              <mc:Fallback>
                <p:oleObj name="Photo Editor Photo" r:id="rId9" imgW="9523810" imgH="4296375" progId="MSPhotoEd.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895602"/>
                        <a:ext cx="3810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9984960" y="3018600"/>
              <a:ext cx="1179360" cy="634320"/>
            </p14:xfrm>
          </p:contentPart>
        </mc:Choice>
        <mc:Fallback xmlns="">
          <p:pic>
            <p:nvPicPr>
              <p:cNvPr id="2" name="Ink 1"/>
              <p:cNvPicPr/>
              <p:nvPr/>
            </p:nvPicPr>
            <p:blipFill>
              <a:blip r:embed="rId12"/>
              <a:stretch>
                <a:fillRect/>
              </a:stretch>
            </p:blipFill>
            <p:spPr>
              <a:xfrm>
                <a:off x="9975600" y="3009240"/>
                <a:ext cx="1198080" cy="653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2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2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a:xfrm>
            <a:off x="1219199" y="142929"/>
            <a:ext cx="9653191" cy="811160"/>
          </a:xfrm>
          <a:solidFill>
            <a:schemeClr val="accent1">
              <a:lumMod val="50000"/>
            </a:schemeClr>
          </a:solidFill>
        </p:spPr>
        <p:txBody>
          <a:bodyPr/>
          <a:lstStyle/>
          <a:p>
            <a:r>
              <a:rPr lang="en-US" altLang="zh-TW" dirty="0" smtClean="0">
                <a:solidFill>
                  <a:srgbClr val="FFFF00"/>
                </a:solidFill>
                <a:ea typeface="新細明體" pitchFamily="18" charset="-120"/>
              </a:rPr>
              <a:t>Practice Problem: Hollow Spherical Shell</a:t>
            </a:r>
            <a:endParaRPr lang="zh-TW" altLang="en-US" dirty="0" smtClean="0">
              <a:solidFill>
                <a:srgbClr val="FFFF00"/>
              </a:solidFill>
              <a:ea typeface="新細明體" pitchFamily="18" charset="-120"/>
            </a:endParaRPr>
          </a:p>
        </p:txBody>
      </p:sp>
      <p:sp>
        <p:nvSpPr>
          <p:cNvPr id="6150" name="文字方塊 2"/>
          <p:cNvSpPr txBox="1">
            <a:spLocks noChangeArrowheads="1"/>
          </p:cNvSpPr>
          <p:nvPr/>
        </p:nvSpPr>
        <p:spPr bwMode="auto">
          <a:xfrm>
            <a:off x="714375" y="954088"/>
            <a:ext cx="100905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dirty="0">
                <a:ea typeface="新細明體" pitchFamily="18" charset="-120"/>
              </a:rPr>
              <a:t>A  thin, hollow spherical shell of radius </a:t>
            </a:r>
            <a:r>
              <a:rPr kumimoji="1" lang="en-US" altLang="zh-TW" sz="1800" b="0" i="1" dirty="0">
                <a:ea typeface="新細明體" pitchFamily="18" charset="-120"/>
              </a:rPr>
              <a:t>R</a:t>
            </a:r>
            <a:r>
              <a:rPr kumimoji="1" lang="en-US" altLang="zh-TW" sz="1800" b="0" dirty="0">
                <a:ea typeface="新細明體" pitchFamily="18" charset="-120"/>
              </a:rPr>
              <a:t> contains a total charge of </a:t>
            </a:r>
            <a:r>
              <a:rPr kumimoji="1" lang="en-US" altLang="zh-TW" sz="1800" b="0" i="1" dirty="0">
                <a:ea typeface="新細明體" pitchFamily="18" charset="-120"/>
              </a:rPr>
              <a:t>Q</a:t>
            </a:r>
            <a:r>
              <a:rPr kumimoji="1" lang="en-US" altLang="zh-TW" sz="1800" b="0" dirty="0">
                <a:ea typeface="新細明體" pitchFamily="18" charset="-120"/>
              </a:rPr>
              <a:t>. distributed uniformly over its </a:t>
            </a:r>
            <a:r>
              <a:rPr kumimoji="1" lang="en-US" altLang="zh-TW" sz="1800" b="0" dirty="0" smtClean="0">
                <a:ea typeface="新細明體" pitchFamily="18" charset="-120"/>
              </a:rPr>
              <a:t>surface. Find </a:t>
            </a:r>
            <a:r>
              <a:rPr kumimoji="1" lang="en-US" altLang="zh-TW" sz="1800" b="0" dirty="0">
                <a:ea typeface="新細明體" pitchFamily="18" charset="-120"/>
              </a:rPr>
              <a:t>the electric field both inside and outside the sphere.</a:t>
            </a:r>
            <a:endParaRPr kumimoji="1" lang="zh-TW" altLang="en-US" sz="1800" b="0" dirty="0">
              <a:ea typeface="新細明體" pitchFamily="18" charset="-120"/>
            </a:endParaRPr>
          </a:p>
        </p:txBody>
      </p:sp>
      <p:pic>
        <p:nvPicPr>
          <p:cNvPr id="71941" name="Picture 2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996" y="1600201"/>
            <a:ext cx="3499382" cy="304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42" name="Picture 2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77417"/>
            <a:ext cx="3276600" cy="2397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989186"/>
            <a:ext cx="2341998" cy="104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760" y="3284008"/>
            <a:ext cx="2341998" cy="753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57609"/>
            <a:ext cx="5886354" cy="694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555" y="4941228"/>
            <a:ext cx="5024171" cy="172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328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ox(in)">
                                      <p:cBhvr>
                                        <p:cTn id="7" dur="500"/>
                                        <p:tgtEl>
                                          <p:spTgt spid="6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9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059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059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059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0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a:xfrm>
            <a:off x="1219199" y="142929"/>
            <a:ext cx="9653191" cy="811160"/>
          </a:xfrm>
          <a:solidFill>
            <a:schemeClr val="accent1">
              <a:lumMod val="50000"/>
            </a:schemeClr>
          </a:solidFill>
        </p:spPr>
        <p:txBody>
          <a:bodyPr/>
          <a:lstStyle/>
          <a:p>
            <a:r>
              <a:rPr lang="en-US" altLang="zh-TW" dirty="0" smtClean="0">
                <a:solidFill>
                  <a:srgbClr val="FFFF00"/>
                </a:solidFill>
                <a:ea typeface="新細明體" pitchFamily="18" charset="-120"/>
              </a:rPr>
              <a:t>Practice Problem: Hollow Spherical Shell</a:t>
            </a:r>
            <a:endParaRPr lang="zh-TW" altLang="en-US" dirty="0" smtClean="0">
              <a:solidFill>
                <a:srgbClr val="FFFF00"/>
              </a:solidFill>
              <a:ea typeface="新細明體" pitchFamily="18" charset="-120"/>
            </a:endParaRPr>
          </a:p>
        </p:txBody>
      </p:sp>
      <mc:AlternateContent xmlns:mc="http://schemas.openxmlformats.org/markup-compatibility/2006" xmlns:a14="http://schemas.microsoft.com/office/drawing/2010/main">
        <mc:Choice Requires="a14">
          <p:sp>
            <p:nvSpPr>
              <p:cNvPr id="6150" name="文字方塊 2"/>
              <p:cNvSpPr txBox="1">
                <a:spLocks noChangeArrowheads="1"/>
              </p:cNvSpPr>
              <p:nvPr/>
            </p:nvSpPr>
            <p:spPr bwMode="auto">
              <a:xfrm>
                <a:off x="714375" y="954088"/>
                <a:ext cx="10090548" cy="4941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lang="en-US" sz="1800" dirty="0"/>
                  <a:t>The electric field of a uniformly charged thin spherical shell is given by </a:t>
                </a:r>
                <a14:m>
                  <m:oMath xmlns:m="http://schemas.openxmlformats.org/officeDocument/2006/math">
                    <m:acc>
                      <m:accPr>
                        <m:chr m:val="⃗"/>
                        <m:ctrlPr>
                          <a:rPr lang="en-US" sz="1800" b="0" i="1">
                            <a:latin typeface="Cambria Math" panose="02040503050406030204" pitchFamily="18" charset="0"/>
                          </a:rPr>
                        </m:ctrlPr>
                      </m:accPr>
                      <m:e>
                        <m:r>
                          <a:rPr lang="en-US" sz="1800" b="0" i="1">
                            <a:latin typeface="Cambria Math"/>
                          </a:rPr>
                          <m:t>𝐸</m:t>
                        </m:r>
                      </m:e>
                    </m:acc>
                    <m:r>
                      <a:rPr lang="en-US" sz="1800" b="0">
                        <a:latin typeface="Cambria Math"/>
                      </a:rPr>
                      <m:t>=</m:t>
                    </m:r>
                    <m:sSub>
                      <m:sSubPr>
                        <m:ctrlPr>
                          <a:rPr lang="en-US" sz="1800" b="0" i="1">
                            <a:latin typeface="Cambria Math" panose="02040503050406030204" pitchFamily="18" charset="0"/>
                          </a:rPr>
                        </m:ctrlPr>
                      </m:sSubPr>
                      <m:e>
                        <m:r>
                          <a:rPr lang="en-US" sz="1800" b="0" i="1">
                            <a:latin typeface="Cambria Math"/>
                          </a:rPr>
                          <m:t>𝐸</m:t>
                        </m:r>
                      </m:e>
                      <m:sub>
                        <m:r>
                          <a:rPr lang="en-US" sz="1800" b="0" i="1">
                            <a:latin typeface="Cambria Math"/>
                          </a:rPr>
                          <m:t>𝑟</m:t>
                        </m:r>
                      </m:sub>
                    </m:sSub>
                    <m:acc>
                      <m:accPr>
                        <m:chr m:val="̂"/>
                        <m:ctrlPr>
                          <a:rPr lang="en-US" sz="1800" b="0" i="1">
                            <a:latin typeface="Cambria Math" panose="02040503050406030204" pitchFamily="18" charset="0"/>
                          </a:rPr>
                        </m:ctrlPr>
                      </m:accPr>
                      <m:e>
                        <m:r>
                          <a:rPr lang="en-US" sz="1800" b="0" i="1">
                            <a:latin typeface="Cambria Math"/>
                          </a:rPr>
                          <m:t>𝑟</m:t>
                        </m:r>
                      </m:e>
                    </m:acc>
                  </m:oMath>
                </a14:m>
                <a:r>
                  <a:rPr lang="en-US" sz="1800" dirty="0"/>
                  <a:t> , where</a:t>
                </a:r>
                <a:endParaRPr kumimoji="1" lang="zh-TW" altLang="en-US" sz="1800" b="0" dirty="0">
                  <a:ea typeface="新細明體" pitchFamily="18" charset="-120"/>
                </a:endParaRPr>
              </a:p>
            </p:txBody>
          </p:sp>
        </mc:Choice>
        <mc:Fallback xmlns="">
          <p:sp>
            <p:nvSpPr>
              <p:cNvPr id="6150" name="文字方塊 2"/>
              <p:cNvSpPr txBox="1">
                <a:spLocks noRot="1" noChangeAspect="1" noMove="1" noResize="1" noEditPoints="1" noAdjustHandles="1" noChangeArrowheads="1" noChangeShapeType="1" noTextEdit="1"/>
              </p:cNvSpPr>
              <p:nvPr/>
            </p:nvSpPr>
            <p:spPr bwMode="auto">
              <a:xfrm>
                <a:off x="714375" y="954088"/>
                <a:ext cx="10090548" cy="494174"/>
              </a:xfrm>
              <a:prstGeom prst="rect">
                <a:avLst/>
              </a:prstGeom>
              <a:blipFill rotWithShape="1">
                <a:blip r:embed="rId2"/>
                <a:stretch>
                  <a:fillRect l="-483" b="-19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Rectangle 1"/>
          <p:cNvSpPr/>
          <p:nvPr/>
        </p:nvSpPr>
        <p:spPr>
          <a:xfrm>
            <a:off x="457200" y="1957916"/>
            <a:ext cx="7162800" cy="369332"/>
          </a:xfrm>
          <a:prstGeom prst="rect">
            <a:avLst/>
          </a:prstGeom>
        </p:spPr>
        <p:txBody>
          <a:bodyPr wrap="square">
            <a:spAutoFit/>
          </a:bodyPr>
          <a:lstStyle/>
          <a:p>
            <a:r>
              <a:rPr lang="en-US" dirty="0" smtClean="0"/>
              <a:t> </a:t>
            </a:r>
            <a:endParaRPr lang="en-US" dirty="0"/>
          </a:p>
        </p:txBody>
      </p:sp>
      <p:pic>
        <p:nvPicPr>
          <p:cNvPr id="71946" name="Picture 2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3634395" cy="218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47" name="Picture 2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925" y="1566204"/>
            <a:ext cx="4791075" cy="5149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1077" y="5562599"/>
            <a:ext cx="1378923" cy="11526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ox(in)">
                                      <p:cBhvr>
                                        <p:cTn id="7" dur="500"/>
                                        <p:tgtEl>
                                          <p:spTgt spid="61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9753600" cy="914400"/>
          </a:xfrm>
          <a:solidFill>
            <a:schemeClr val="accent1">
              <a:lumMod val="50000"/>
            </a:schemeClr>
          </a:solidFill>
        </p:spPr>
        <p:txBody>
          <a:bodyPr/>
          <a:lstStyle/>
          <a:p>
            <a:r>
              <a:rPr lang="en-US" altLang="zh-TW" dirty="0">
                <a:solidFill>
                  <a:srgbClr val="FFFF00"/>
                </a:solidFill>
                <a:ea typeface="新細明體" pitchFamily="18" charset="-120"/>
              </a:rPr>
              <a:t>Example 21.4.  Infinite Line of Charge</a:t>
            </a:r>
            <a:endParaRPr lang="en-US" dirty="0">
              <a:solidFill>
                <a:srgbClr val="FFFF00"/>
              </a:solidFill>
            </a:endParaRPr>
          </a:p>
        </p:txBody>
      </p:sp>
      <p:sp>
        <p:nvSpPr>
          <p:cNvPr id="19" name="文字方塊 2"/>
          <p:cNvSpPr txBox="1">
            <a:spLocks noChangeArrowheads="1"/>
          </p:cNvSpPr>
          <p:nvPr/>
        </p:nvSpPr>
        <p:spPr bwMode="auto">
          <a:xfrm>
            <a:off x="152400" y="1473369"/>
            <a:ext cx="11125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Use Gauss’ law to find the electric field of an infinite line charge </a:t>
            </a:r>
            <a:r>
              <a:rPr kumimoji="1" lang="en-US" altLang="zh-TW" sz="2000" b="0" dirty="0" smtClean="0">
                <a:ea typeface="新細明體" pitchFamily="18" charset="-120"/>
              </a:rPr>
              <a:t>carrying </a:t>
            </a:r>
            <a:r>
              <a:rPr kumimoji="1" lang="en-US" altLang="zh-TW" sz="2000" b="0" dirty="0">
                <a:ea typeface="新細明體" pitchFamily="18" charset="-120"/>
              </a:rPr>
              <a:t>charge density </a:t>
            </a:r>
            <a:r>
              <a:rPr kumimoji="1" lang="en-US" altLang="zh-TW" sz="2000" b="0" i="1" dirty="0">
                <a:ea typeface="新細明體" pitchFamily="18" charset="-120"/>
                <a:sym typeface="Symbol" pitchFamily="18" charset="2"/>
              </a:rPr>
              <a:t></a:t>
            </a:r>
            <a:r>
              <a:rPr kumimoji="1" lang="en-US" altLang="zh-TW" sz="2000" b="0" dirty="0">
                <a:ea typeface="新細明體" pitchFamily="18" charset="-120"/>
                <a:sym typeface="Symbol" pitchFamily="18" charset="2"/>
              </a:rPr>
              <a:t> in C/m</a:t>
            </a:r>
            <a:r>
              <a:rPr kumimoji="1" lang="en-US" altLang="zh-TW" sz="2000" b="0" dirty="0" smtClean="0">
                <a:ea typeface="新細明體" pitchFamily="18" charset="-120"/>
                <a:sym typeface="Symbol" pitchFamily="18" charset="2"/>
              </a:rPr>
              <a:t>.</a:t>
            </a:r>
          </a:p>
          <a:p>
            <a:pPr eaLnBrk="1" hangingPunct="1">
              <a:lnSpc>
                <a:spcPct val="150000"/>
              </a:lnSpc>
              <a:buFontTx/>
              <a:buNone/>
            </a:pPr>
            <a:r>
              <a:rPr kumimoji="1" lang="en-US" altLang="zh-TW" sz="2000" b="0" dirty="0">
                <a:ea typeface="新細明體" pitchFamily="18" charset="-120"/>
                <a:sym typeface="Symbol" pitchFamily="18" charset="2"/>
              </a:rPr>
              <a:t>(This problem was already solved in Example </a:t>
            </a:r>
            <a:r>
              <a:rPr kumimoji="1" lang="en-US" altLang="zh-TW" sz="2000" b="0" dirty="0" smtClean="0">
                <a:ea typeface="新細明體" pitchFamily="18" charset="-120"/>
                <a:sym typeface="Symbol" pitchFamily="18" charset="2"/>
              </a:rPr>
              <a:t>23-3 using Coulomb’s </a:t>
            </a:r>
            <a:r>
              <a:rPr kumimoji="1" lang="en-US" altLang="zh-TW" sz="2000" b="0" dirty="0">
                <a:ea typeface="新細明體" pitchFamily="18" charset="-120"/>
                <a:sym typeface="Symbol" pitchFamily="18" charset="2"/>
              </a:rPr>
              <a:t>law</a:t>
            </a:r>
            <a:r>
              <a:rPr kumimoji="1" lang="en-US" altLang="zh-TW" sz="2000" b="0" dirty="0" smtClean="0">
                <a:ea typeface="新細明體" pitchFamily="18" charset="-120"/>
                <a:sym typeface="Symbol" pitchFamily="18" charset="2"/>
              </a:rPr>
              <a:t>.)</a:t>
            </a:r>
          </a:p>
        </p:txBody>
      </p:sp>
      <p:pic>
        <p:nvPicPr>
          <p:cNvPr id="1116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70" y="3657600"/>
            <a:ext cx="3125308" cy="1284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690" y="2496295"/>
            <a:ext cx="3309310" cy="3752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38" y="2590800"/>
            <a:ext cx="5569527"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970" y="5111625"/>
            <a:ext cx="2624211"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1118" y="5111625"/>
            <a:ext cx="3462045" cy="1232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152402"/>
            <a:ext cx="200025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1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16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11624"/>
                                        </p:tgtEl>
                                        <p:attrNameLst>
                                          <p:attrName>style.visibility</p:attrName>
                                        </p:attrNameLst>
                                      </p:cBhvr>
                                      <p:to>
                                        <p:strVal val="visible"/>
                                      </p:to>
                                    </p:set>
                                    <p:anim calcmode="lin" valueType="num">
                                      <p:cBhvr additive="base">
                                        <p:cTn id="16" dur="500" fill="hold"/>
                                        <p:tgtEl>
                                          <p:spTgt spid="111624"/>
                                        </p:tgtEl>
                                        <p:attrNameLst>
                                          <p:attrName>ppt_x</p:attrName>
                                        </p:attrNameLst>
                                      </p:cBhvr>
                                      <p:tavLst>
                                        <p:tav tm="0">
                                          <p:val>
                                            <p:strVal val="#ppt_x"/>
                                          </p:val>
                                        </p:tav>
                                        <p:tav tm="100000">
                                          <p:val>
                                            <p:strVal val="#ppt_x"/>
                                          </p:val>
                                        </p:tav>
                                      </p:tavLst>
                                    </p:anim>
                                    <p:anim calcmode="lin" valueType="num">
                                      <p:cBhvr additive="base">
                                        <p:cTn id="17" dur="500" fill="hold"/>
                                        <p:tgtEl>
                                          <p:spTgt spid="1116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1625"/>
                                        </p:tgtEl>
                                        <p:attrNameLst>
                                          <p:attrName>style.visibility</p:attrName>
                                        </p:attrNameLst>
                                      </p:cBhvr>
                                      <p:to>
                                        <p:strVal val="visible"/>
                                      </p:to>
                                    </p:set>
                                    <p:anim calcmode="lin" valueType="num">
                                      <p:cBhvr additive="base">
                                        <p:cTn id="22" dur="500" fill="hold"/>
                                        <p:tgtEl>
                                          <p:spTgt spid="111625"/>
                                        </p:tgtEl>
                                        <p:attrNameLst>
                                          <p:attrName>ppt_x</p:attrName>
                                        </p:attrNameLst>
                                      </p:cBhvr>
                                      <p:tavLst>
                                        <p:tav tm="0">
                                          <p:val>
                                            <p:strVal val="#ppt_x"/>
                                          </p:val>
                                        </p:tav>
                                        <p:tav tm="100000">
                                          <p:val>
                                            <p:strVal val="#ppt_x"/>
                                          </p:val>
                                        </p:tav>
                                      </p:tavLst>
                                    </p:anim>
                                    <p:anim calcmode="lin" valueType="num">
                                      <p:cBhvr additive="base">
                                        <p:cTn id="23" dur="500" fill="hold"/>
                                        <p:tgtEl>
                                          <p:spTgt spid="1116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1626"/>
                                        </p:tgtEl>
                                        <p:attrNameLst>
                                          <p:attrName>style.visibility</p:attrName>
                                        </p:attrNameLst>
                                      </p:cBhvr>
                                      <p:to>
                                        <p:strVal val="visible"/>
                                      </p:to>
                                    </p:set>
                                    <p:anim calcmode="lin" valueType="num">
                                      <p:cBhvr additive="base">
                                        <p:cTn id="28" dur="500" fill="hold"/>
                                        <p:tgtEl>
                                          <p:spTgt spid="111626"/>
                                        </p:tgtEl>
                                        <p:attrNameLst>
                                          <p:attrName>ppt_x</p:attrName>
                                        </p:attrNameLst>
                                      </p:cBhvr>
                                      <p:tavLst>
                                        <p:tav tm="0">
                                          <p:val>
                                            <p:strVal val="#ppt_x"/>
                                          </p:val>
                                        </p:tav>
                                        <p:tav tm="100000">
                                          <p:val>
                                            <p:strVal val="#ppt_x"/>
                                          </p:val>
                                        </p:tav>
                                      </p:tavLst>
                                    </p:anim>
                                    <p:anim calcmode="lin" valueType="num">
                                      <p:cBhvr additive="base">
                                        <p:cTn id="29" dur="500" fill="hold"/>
                                        <p:tgtEl>
                                          <p:spTgt spid="111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a:t>September 26, 2007</a:t>
            </a:r>
          </a:p>
        </p:txBody>
      </p:sp>
      <p:sp>
        <p:nvSpPr>
          <p:cNvPr id="412674" name="Rectangle 2"/>
          <p:cNvSpPr>
            <a:spLocks noGrp="1" noChangeArrowheads="1"/>
          </p:cNvSpPr>
          <p:nvPr>
            <p:ph type="title"/>
          </p:nvPr>
        </p:nvSpPr>
        <p:spPr>
          <a:xfrm>
            <a:off x="1219200" y="274638"/>
            <a:ext cx="9906000" cy="639762"/>
          </a:xfrm>
          <a:solidFill>
            <a:schemeClr val="accent1">
              <a:lumMod val="50000"/>
            </a:schemeClr>
          </a:solidFill>
        </p:spPr>
        <p:txBody>
          <a:bodyPr/>
          <a:lstStyle/>
          <a:p>
            <a:r>
              <a:rPr lang="en-US" altLang="en-US" dirty="0">
                <a:solidFill>
                  <a:srgbClr val="FFFF00"/>
                </a:solidFill>
              </a:rPr>
              <a:t>EXAMPLE 2 4 . </a:t>
            </a:r>
            <a:r>
              <a:rPr lang="en-US" altLang="en-US" dirty="0" smtClean="0">
                <a:solidFill>
                  <a:srgbClr val="FFFF00"/>
                </a:solidFill>
              </a:rPr>
              <a:t>5: Nonconducting </a:t>
            </a:r>
            <a:r>
              <a:rPr lang="en-US" altLang="en-US" dirty="0">
                <a:solidFill>
                  <a:srgbClr val="FFFF00"/>
                </a:solidFill>
              </a:rPr>
              <a:t>Sheet</a:t>
            </a:r>
          </a:p>
        </p:txBody>
      </p:sp>
      <p:pic>
        <p:nvPicPr>
          <p:cNvPr id="412677" name="Picture 5" descr="F24_15"/>
          <p:cNvPicPr>
            <a:picLocks noChangeAspect="1" noChangeArrowheads="1"/>
          </p:cNvPicPr>
          <p:nvPr/>
        </p:nvPicPr>
        <p:blipFill>
          <a:blip r:embed="rId3">
            <a:extLst>
              <a:ext uri="{28A0092B-C50C-407E-A947-70E740481C1C}">
                <a14:useLocalDpi xmlns:a14="http://schemas.microsoft.com/office/drawing/2010/main" val="0"/>
              </a:ext>
            </a:extLst>
          </a:blip>
          <a:srcRect b="3969"/>
          <a:stretch>
            <a:fillRect/>
          </a:stretch>
        </p:blipFill>
        <p:spPr bwMode="auto">
          <a:xfrm>
            <a:off x="7941008" y="990600"/>
            <a:ext cx="3477269" cy="4711699"/>
          </a:xfrm>
          <a:prstGeom prst="rect">
            <a:avLst/>
          </a:prstGeom>
          <a:noFill/>
          <a:extLst>
            <a:ext uri="{909E8E84-426E-40DD-AFC4-6F175D3DCCD1}">
              <a14:hiddenFill xmlns:a14="http://schemas.microsoft.com/office/drawing/2010/main">
                <a:solidFill>
                  <a:srgbClr val="FFFFFF"/>
                </a:solidFill>
              </a14:hiddenFill>
            </a:ext>
          </a:extLst>
        </p:spPr>
      </p:pic>
      <p:sp>
        <p:nvSpPr>
          <p:cNvPr id="412683" name="Rectangle 11"/>
          <p:cNvSpPr>
            <a:spLocks noGrp="1" noChangeArrowheads="1"/>
          </p:cNvSpPr>
          <p:nvPr>
            <p:ph type="body" idx="1"/>
          </p:nvPr>
        </p:nvSpPr>
        <p:spPr>
          <a:xfrm>
            <a:off x="428625" y="1447800"/>
            <a:ext cx="7604125" cy="4762500"/>
          </a:xfrm>
          <a:noFill/>
          <a:ln/>
        </p:spPr>
        <p:txBody>
          <a:bodyPr/>
          <a:lstStyle/>
          <a:p>
            <a:pPr marL="0" indent="0">
              <a:buNone/>
            </a:pPr>
            <a:r>
              <a:rPr lang="en-US" altLang="en-US" b="0" dirty="0"/>
              <a:t>Find the electric field due to an infinite plane of positive charge with uniform surface charge </a:t>
            </a:r>
            <a:r>
              <a:rPr lang="en-US" altLang="en-US" b="0" dirty="0" smtClean="0"/>
              <a:t>density </a:t>
            </a:r>
            <a:r>
              <a:rPr lang="el-GR" altLang="en-US" b="0" dirty="0" smtClean="0"/>
              <a:t>σ</a:t>
            </a:r>
            <a:r>
              <a:rPr lang="en-US" altLang="en-US" dirty="0" smtClean="0"/>
              <a:t>.</a:t>
            </a:r>
            <a:endParaRPr lang="en-US" altLang="en-US" sz="1800" dirty="0"/>
          </a:p>
        </p:txBody>
      </p:sp>
      <p:graphicFrame>
        <p:nvGraphicFramePr>
          <p:cNvPr id="412692" name="Object 20"/>
          <p:cNvGraphicFramePr>
            <a:graphicFrameLocks noChangeAspect="1"/>
          </p:cNvGraphicFramePr>
          <p:nvPr>
            <p:extLst>
              <p:ext uri="{D42A27DB-BD31-4B8C-83A1-F6EECF244321}">
                <p14:modId xmlns:p14="http://schemas.microsoft.com/office/powerpoint/2010/main" val="3959671896"/>
              </p:ext>
            </p:extLst>
          </p:nvPr>
        </p:nvGraphicFramePr>
        <p:xfrm>
          <a:off x="152400" y="3505200"/>
          <a:ext cx="7646988" cy="1081088"/>
        </p:xfrm>
        <a:graphic>
          <a:graphicData uri="http://schemas.openxmlformats.org/presentationml/2006/ole">
            <mc:AlternateContent xmlns:mc="http://schemas.openxmlformats.org/markup-compatibility/2006">
              <mc:Choice xmlns:v="urn:schemas-microsoft-com:vml" Requires="v">
                <p:oleObj spid="_x0000_s110642" name="Equation" r:id="rId4" imgW="1726920" imgH="304560" progId="Equation.3">
                  <p:embed/>
                </p:oleObj>
              </mc:Choice>
              <mc:Fallback>
                <p:oleObj name="Equation" r:id="rId4" imgW="1726920" imgH="304560" progId="Equation.3">
                  <p:embed/>
                  <p:pic>
                    <p:nvPicPr>
                      <p:cNvPr id="0" name=""/>
                      <p:cNvPicPr>
                        <a:picLocks noChangeAspect="1" noChangeArrowheads="1"/>
                      </p:cNvPicPr>
                      <p:nvPr/>
                    </p:nvPicPr>
                    <p:blipFill>
                      <a:blip r:embed="rId5"/>
                      <a:srcRect/>
                      <a:stretch>
                        <a:fillRect/>
                      </a:stretch>
                    </p:blipFill>
                    <p:spPr bwMode="auto">
                      <a:xfrm>
                        <a:off x="152400" y="3505200"/>
                        <a:ext cx="7646988" cy="1081088"/>
                      </a:xfrm>
                      <a:prstGeom prst="rect">
                        <a:avLst/>
                      </a:prstGeom>
                      <a:solidFill>
                        <a:srgbClr val="FFCC99"/>
                      </a:solidFill>
                      <a:ln>
                        <a:noFill/>
                      </a:ln>
                      <a:effectLst/>
                    </p:spPr>
                  </p:pic>
                </p:oleObj>
              </mc:Fallback>
            </mc:AlternateContent>
          </a:graphicData>
        </a:graphic>
      </p:graphicFrame>
      <p:graphicFrame>
        <p:nvGraphicFramePr>
          <p:cNvPr id="412693" name="Object 21"/>
          <p:cNvGraphicFramePr>
            <a:graphicFrameLocks noChangeAspect="1"/>
          </p:cNvGraphicFramePr>
          <p:nvPr>
            <p:extLst>
              <p:ext uri="{D42A27DB-BD31-4B8C-83A1-F6EECF244321}">
                <p14:modId xmlns:p14="http://schemas.microsoft.com/office/powerpoint/2010/main" val="2090056019"/>
              </p:ext>
            </p:extLst>
          </p:nvPr>
        </p:nvGraphicFramePr>
        <p:xfrm>
          <a:off x="609600" y="4808287"/>
          <a:ext cx="2057400" cy="1299078"/>
        </p:xfrm>
        <a:graphic>
          <a:graphicData uri="http://schemas.openxmlformats.org/presentationml/2006/ole">
            <mc:AlternateContent xmlns:mc="http://schemas.openxmlformats.org/markup-compatibility/2006">
              <mc:Choice xmlns:v="urn:schemas-microsoft-com:vml" Requires="v">
                <p:oleObj spid="_x0000_s110643" name="Equation" r:id="rId6" imgW="545760" imgH="431640" progId="Equation.3">
                  <p:embed/>
                </p:oleObj>
              </mc:Choice>
              <mc:Fallback>
                <p:oleObj name="Equation" r:id="rId6" imgW="545760" imgH="431640" progId="Equation.3">
                  <p:embed/>
                  <p:pic>
                    <p:nvPicPr>
                      <p:cNvPr id="0" name=""/>
                      <p:cNvPicPr>
                        <a:picLocks noChangeAspect="1" noChangeArrowheads="1"/>
                      </p:cNvPicPr>
                      <p:nvPr/>
                    </p:nvPicPr>
                    <p:blipFill>
                      <a:blip r:embed="rId7"/>
                      <a:srcRect/>
                      <a:stretch>
                        <a:fillRect/>
                      </a:stretch>
                    </p:blipFill>
                    <p:spPr bwMode="auto">
                      <a:xfrm>
                        <a:off x="609600" y="4808287"/>
                        <a:ext cx="2057400" cy="1299078"/>
                      </a:xfrm>
                      <a:prstGeom prst="rect">
                        <a:avLst/>
                      </a:prstGeom>
                      <a:solidFill>
                        <a:srgbClr val="FFCC99"/>
                      </a:solidFill>
                      <a:ln>
                        <a:noFill/>
                      </a:ln>
                      <a:effectLst/>
                    </p:spPr>
                  </p:pic>
                </p:oleObj>
              </mc:Fallback>
            </mc:AlternateContent>
          </a:graphicData>
        </a:graphic>
      </p:graphicFrame>
      <p:sp>
        <p:nvSpPr>
          <p:cNvPr id="412694" name="Text Box 22"/>
          <p:cNvSpPr txBox="1">
            <a:spLocks noChangeArrowheads="1"/>
          </p:cNvSpPr>
          <p:nvPr/>
        </p:nvSpPr>
        <p:spPr bwMode="auto">
          <a:xfrm>
            <a:off x="3124200" y="5181600"/>
            <a:ext cx="3352800" cy="369332"/>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i="0" dirty="0"/>
              <a:t>Sheet of Charge</a:t>
            </a:r>
          </a:p>
        </p:txBody>
      </p:sp>
    </p:spTree>
    <p:extLst>
      <p:ext uri="{BB962C8B-B14F-4D97-AF65-F5344CB8AC3E}">
        <p14:creationId xmlns:p14="http://schemas.microsoft.com/office/powerpoint/2010/main" val="21919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1079" name="Object 7"/>
          <p:cNvGraphicFramePr>
            <a:graphicFrameLocks noChangeAspect="1"/>
          </p:cNvGraphicFramePr>
          <p:nvPr/>
        </p:nvGraphicFramePr>
        <p:xfrm>
          <a:off x="6572250" y="4113266"/>
          <a:ext cx="4857750" cy="2744787"/>
        </p:xfrm>
        <a:graphic>
          <a:graphicData uri="http://schemas.openxmlformats.org/presentationml/2006/ole">
            <mc:AlternateContent xmlns:mc="http://schemas.openxmlformats.org/markup-compatibility/2006">
              <mc:Choice xmlns:v="urn:schemas-microsoft-com:vml" Requires="v">
                <p:oleObj spid="_x0000_s76120" name="Photo Editor Photo" r:id="rId3" imgW="9523810" imgH="6725589" progId="MSPhotoEd.3">
                  <p:embed/>
                </p:oleObj>
              </mc:Choice>
              <mc:Fallback>
                <p:oleObj name="Photo Editor Photo" r:id="rId3" imgW="9523810" imgH="6725589" progId="MSPhotoEd.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4113266"/>
                        <a:ext cx="4857750"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79" name="Rectangle 2"/>
          <p:cNvSpPr>
            <a:spLocks noGrp="1" noChangeArrowheads="1"/>
          </p:cNvSpPr>
          <p:nvPr>
            <p:ph type="title"/>
          </p:nvPr>
        </p:nvSpPr>
        <p:spPr/>
        <p:txBody>
          <a:bodyPr/>
          <a:lstStyle/>
          <a:p>
            <a:pPr eaLnBrk="1" hangingPunct="1"/>
            <a:r>
              <a:rPr lang="en-US" altLang="en-US" smtClean="0"/>
              <a:t>Parallel Plate Capacitor</a:t>
            </a:r>
          </a:p>
        </p:txBody>
      </p:sp>
      <p:sp>
        <p:nvSpPr>
          <p:cNvPr id="131075" name="Rectangle 3"/>
          <p:cNvSpPr>
            <a:spLocks noGrp="1" noChangeArrowheads="1"/>
          </p:cNvSpPr>
          <p:nvPr>
            <p:ph type="body" sz="half" idx="1"/>
          </p:nvPr>
        </p:nvSpPr>
        <p:spPr>
          <a:xfrm>
            <a:off x="571500" y="1447800"/>
            <a:ext cx="10382250" cy="4800600"/>
          </a:xfrm>
        </p:spPr>
        <p:txBody>
          <a:bodyPr/>
          <a:lstStyle/>
          <a:p>
            <a:pPr eaLnBrk="1" hangingPunct="1"/>
            <a:r>
              <a:rPr lang="en-US" altLang="en-US" smtClean="0"/>
              <a:t>The device consists of plates of </a:t>
            </a:r>
            <a:r>
              <a:rPr lang="en-US" altLang="en-US" smtClean="0">
                <a:solidFill>
                  <a:schemeClr val="hlink"/>
                </a:solidFill>
              </a:rPr>
              <a:t>equal</a:t>
            </a:r>
            <a:r>
              <a:rPr lang="en-US" altLang="en-US" smtClean="0"/>
              <a:t> positive and negative charge</a:t>
            </a:r>
          </a:p>
          <a:p>
            <a:pPr eaLnBrk="1" hangingPunct="1">
              <a:buFontTx/>
              <a:buNone/>
            </a:pPr>
            <a:endParaRPr lang="en-US" altLang="en-US" smtClean="0"/>
          </a:p>
          <a:p>
            <a:pPr eaLnBrk="1" hangingPunct="1"/>
            <a:r>
              <a:rPr lang="en-US" altLang="en-US" smtClean="0"/>
              <a:t>The total electric field </a:t>
            </a:r>
            <a:r>
              <a:rPr lang="en-US" altLang="en-US" smtClean="0">
                <a:solidFill>
                  <a:schemeClr val="hlink"/>
                </a:solidFill>
              </a:rPr>
              <a:t>between</a:t>
            </a:r>
            <a:r>
              <a:rPr lang="en-US" altLang="en-US" smtClean="0"/>
              <a:t> the plates is given by</a:t>
            </a:r>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r>
              <a:rPr lang="en-US" altLang="en-US" smtClean="0"/>
              <a:t>The field </a:t>
            </a:r>
            <a:r>
              <a:rPr lang="en-US" altLang="en-US" smtClean="0">
                <a:solidFill>
                  <a:schemeClr val="hlink"/>
                </a:solidFill>
              </a:rPr>
              <a:t>outside</a:t>
            </a:r>
            <a:r>
              <a:rPr lang="en-US" altLang="en-US" smtClean="0"/>
              <a:t> the plates is zero</a:t>
            </a:r>
          </a:p>
        </p:txBody>
      </p:sp>
      <p:graphicFrame>
        <p:nvGraphicFramePr>
          <p:cNvPr id="131080" name="Object 8"/>
          <p:cNvGraphicFramePr>
            <a:graphicFrameLocks noChangeAspect="1"/>
          </p:cNvGraphicFramePr>
          <p:nvPr>
            <p:extLst>
              <p:ext uri="{D42A27DB-BD31-4B8C-83A1-F6EECF244321}">
                <p14:modId xmlns:p14="http://schemas.microsoft.com/office/powerpoint/2010/main" val="450478625"/>
              </p:ext>
            </p:extLst>
          </p:nvPr>
        </p:nvGraphicFramePr>
        <p:xfrm>
          <a:off x="3333750" y="2743250"/>
          <a:ext cx="1843485" cy="963613"/>
        </p:xfrm>
        <a:graphic>
          <a:graphicData uri="http://schemas.openxmlformats.org/presentationml/2006/ole">
            <mc:AlternateContent xmlns:mc="http://schemas.openxmlformats.org/markup-compatibility/2006">
              <mc:Choice xmlns:v="urn:schemas-microsoft-com:vml" Requires="v">
                <p:oleObj spid="_x0000_s76121" name="Equation" r:id="rId5" imgW="533403" imgH="304755" progId="Equation.3">
                  <p:embed/>
                </p:oleObj>
              </mc:Choice>
              <mc:Fallback>
                <p:oleObj name="Equation" r:id="rId5" imgW="533403" imgH="304755"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0" y="2743250"/>
                        <a:ext cx="184348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1" name="Object 9"/>
          <p:cNvGraphicFramePr>
            <a:graphicFrameLocks noChangeAspect="1"/>
          </p:cNvGraphicFramePr>
          <p:nvPr>
            <p:extLst>
              <p:ext uri="{D42A27DB-BD31-4B8C-83A1-F6EECF244321}">
                <p14:modId xmlns:p14="http://schemas.microsoft.com/office/powerpoint/2010/main" val="2086062017"/>
              </p:ext>
            </p:extLst>
          </p:nvPr>
        </p:nvGraphicFramePr>
        <p:xfrm>
          <a:off x="5207000" y="2743250"/>
          <a:ext cx="922735" cy="963613"/>
        </p:xfrm>
        <a:graphic>
          <a:graphicData uri="http://schemas.openxmlformats.org/presentationml/2006/ole">
            <mc:AlternateContent xmlns:mc="http://schemas.openxmlformats.org/markup-compatibility/2006">
              <mc:Choice xmlns:v="urn:schemas-microsoft-com:vml" Requires="v">
                <p:oleObj spid="_x0000_s76122" name="Equation" r:id="rId7" imgW="209474" imgH="304755" progId="Equation.3">
                  <p:embed/>
                </p:oleObj>
              </mc:Choice>
              <mc:Fallback>
                <p:oleObj name="Equation" r:id="rId7" imgW="209474" imgH="304755"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7000" y="2743250"/>
                        <a:ext cx="92273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2" name="Rectangle 10"/>
          <p:cNvSpPr>
            <a:spLocks noChangeArrowheads="1"/>
          </p:cNvSpPr>
          <p:nvPr/>
        </p:nvSpPr>
        <p:spPr bwMode="auto">
          <a:xfrm>
            <a:off x="10477500" y="5105400"/>
            <a:ext cx="9525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0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10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8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a:t>September 26, 2007</a:t>
            </a:r>
          </a:p>
        </p:txBody>
      </p:sp>
      <p:pic>
        <p:nvPicPr>
          <p:cNvPr id="425995" name="Picture 11" descr="F24_16"/>
          <p:cNvPicPr>
            <a:picLocks noChangeAspect="1" noChangeArrowheads="1"/>
          </p:cNvPicPr>
          <p:nvPr/>
        </p:nvPicPr>
        <p:blipFill>
          <a:blip r:embed="rId2">
            <a:extLst>
              <a:ext uri="{28A0092B-C50C-407E-A947-70E740481C1C}">
                <a14:useLocalDpi xmlns:a14="http://schemas.microsoft.com/office/drawing/2010/main" val="0"/>
              </a:ext>
            </a:extLst>
          </a:blip>
          <a:srcRect t="68454" b="2887"/>
          <a:stretch>
            <a:fillRect/>
          </a:stretch>
        </p:blipFill>
        <p:spPr bwMode="auto">
          <a:xfrm>
            <a:off x="6977063" y="3784600"/>
            <a:ext cx="3520281" cy="2230438"/>
          </a:xfrm>
          <a:prstGeom prst="rect">
            <a:avLst/>
          </a:prstGeom>
          <a:noFill/>
          <a:extLst>
            <a:ext uri="{909E8E84-426E-40DD-AFC4-6F175D3DCCD1}">
              <a14:hiddenFill xmlns:a14="http://schemas.microsoft.com/office/drawing/2010/main">
                <a:solidFill>
                  <a:srgbClr val="FFFFFF"/>
                </a:solidFill>
              </a14:hiddenFill>
            </a:ext>
          </a:extLst>
        </p:spPr>
      </p:pic>
      <p:pic>
        <p:nvPicPr>
          <p:cNvPr id="425989" name="Picture 5" descr="F24_16"/>
          <p:cNvPicPr>
            <a:picLocks noChangeAspect="1" noChangeArrowheads="1"/>
          </p:cNvPicPr>
          <p:nvPr/>
        </p:nvPicPr>
        <p:blipFill>
          <a:blip r:embed="rId2">
            <a:extLst>
              <a:ext uri="{28A0092B-C50C-407E-A947-70E740481C1C}">
                <a14:useLocalDpi xmlns:a14="http://schemas.microsoft.com/office/drawing/2010/main" val="0"/>
              </a:ext>
            </a:extLst>
          </a:blip>
          <a:srcRect l="10406" r="9050" b="72371"/>
          <a:stretch>
            <a:fillRect/>
          </a:stretch>
        </p:blipFill>
        <p:spPr bwMode="auto">
          <a:xfrm>
            <a:off x="754063" y="3911601"/>
            <a:ext cx="2825750" cy="2144713"/>
          </a:xfrm>
          <a:prstGeom prst="rect">
            <a:avLst/>
          </a:prstGeom>
          <a:noFill/>
          <a:extLst>
            <a:ext uri="{909E8E84-426E-40DD-AFC4-6F175D3DCCD1}">
              <a14:hiddenFill xmlns:a14="http://schemas.microsoft.com/office/drawing/2010/main">
                <a:solidFill>
                  <a:srgbClr val="FFFFFF"/>
                </a:solidFill>
              </a14:hiddenFill>
            </a:ext>
          </a:extLst>
        </p:spPr>
      </p:pic>
      <p:pic>
        <p:nvPicPr>
          <p:cNvPr id="425994" name="Picture 10" descr="F24_16"/>
          <p:cNvPicPr>
            <a:picLocks noChangeAspect="1" noChangeArrowheads="1"/>
          </p:cNvPicPr>
          <p:nvPr/>
        </p:nvPicPr>
        <p:blipFill>
          <a:blip r:embed="rId2">
            <a:extLst>
              <a:ext uri="{28A0092B-C50C-407E-A947-70E740481C1C}">
                <a14:useLocalDpi xmlns:a14="http://schemas.microsoft.com/office/drawing/2010/main" val="0"/>
              </a:ext>
            </a:extLst>
          </a:blip>
          <a:srcRect l="9921" t="30928" r="12627" b="37732"/>
          <a:stretch>
            <a:fillRect/>
          </a:stretch>
        </p:blipFill>
        <p:spPr bwMode="auto">
          <a:xfrm>
            <a:off x="3579813" y="3605213"/>
            <a:ext cx="2726531" cy="2443162"/>
          </a:xfrm>
          <a:prstGeom prst="rect">
            <a:avLst/>
          </a:prstGeom>
          <a:noFill/>
          <a:extLst>
            <a:ext uri="{909E8E84-426E-40DD-AFC4-6F175D3DCCD1}">
              <a14:hiddenFill xmlns:a14="http://schemas.microsoft.com/office/drawing/2010/main">
                <a:solidFill>
                  <a:srgbClr val="FFFFFF"/>
                </a:solidFill>
              </a14:hiddenFill>
            </a:ext>
          </a:extLst>
        </p:spPr>
      </p:pic>
      <p:sp>
        <p:nvSpPr>
          <p:cNvPr id="425986" name="Rectangle 2"/>
          <p:cNvSpPr>
            <a:spLocks noGrp="1" noChangeArrowheads="1"/>
          </p:cNvSpPr>
          <p:nvPr>
            <p:ph type="title"/>
          </p:nvPr>
        </p:nvSpPr>
        <p:spPr/>
        <p:txBody>
          <a:bodyPr/>
          <a:lstStyle/>
          <a:p>
            <a:r>
              <a:rPr lang="en-US" altLang="en-US"/>
              <a:t>Two Parallel Conducting Plates</a:t>
            </a:r>
          </a:p>
        </p:txBody>
      </p:sp>
      <p:sp>
        <p:nvSpPr>
          <p:cNvPr id="425987" name="Rectangle 3"/>
          <p:cNvSpPr>
            <a:spLocks noGrp="1" noChangeArrowheads="1"/>
          </p:cNvSpPr>
          <p:nvPr>
            <p:ph type="body" idx="1"/>
          </p:nvPr>
        </p:nvSpPr>
        <p:spPr>
          <a:xfrm>
            <a:off x="571500" y="1244600"/>
            <a:ext cx="10287000" cy="4648200"/>
          </a:xfrm>
        </p:spPr>
        <p:txBody>
          <a:bodyPr/>
          <a:lstStyle/>
          <a:p>
            <a:r>
              <a:rPr lang="en-US" altLang="en-US" sz="1800" dirty="0"/>
              <a:t>When we have the situation shown in the left two panels (a positively charged plate and another negatively charged plate with the same magnitude of charge), both in isolation, they each have equal amounts of charge (surface charge density </a:t>
            </a:r>
            <a:r>
              <a:rPr lang="en-US" altLang="en-US" sz="1800" dirty="0">
                <a:latin typeface="Symbol" pitchFamily="18" charset="2"/>
              </a:rPr>
              <a:t>s</a:t>
            </a:r>
            <a:r>
              <a:rPr lang="en-US" altLang="en-US" sz="1800" dirty="0"/>
              <a:t>) on both faces.</a:t>
            </a:r>
          </a:p>
          <a:p>
            <a:r>
              <a:rPr lang="en-US" altLang="en-US" sz="1800" dirty="0"/>
              <a:t>But when we bring them close together, the charges on the far sides move to the near sides, so on that inner surface the charge density is now </a:t>
            </a:r>
            <a:r>
              <a:rPr lang="en-US" altLang="en-US" sz="1800" dirty="0">
                <a:latin typeface="Times New Roman" pitchFamily="18" charset="0"/>
              </a:rPr>
              <a:t>2</a:t>
            </a:r>
            <a:r>
              <a:rPr lang="en-US" altLang="en-US" sz="1800" dirty="0">
                <a:latin typeface="Symbol" pitchFamily="18" charset="2"/>
              </a:rPr>
              <a:t>s</a:t>
            </a:r>
            <a:r>
              <a:rPr lang="en-US" altLang="en-US" sz="1800" dirty="0"/>
              <a:t>.</a:t>
            </a:r>
          </a:p>
          <a:p>
            <a:r>
              <a:rPr lang="en-US" altLang="en-US" sz="1800" dirty="0"/>
              <a:t>A gaussian surface shows that the net charge is zero (no flux through sides — </a:t>
            </a:r>
            <a:r>
              <a:rPr lang="en-US" altLang="en-US" sz="1800" i="1" dirty="0" err="1">
                <a:latin typeface="Times New Roman" pitchFamily="18" charset="0"/>
              </a:rPr>
              <a:t>dA</a:t>
            </a:r>
            <a:r>
              <a:rPr lang="en-US" altLang="en-US" sz="1800" dirty="0"/>
              <a:t> perpendicular to </a:t>
            </a:r>
            <a:r>
              <a:rPr lang="en-US" altLang="en-US" sz="1800" i="1" dirty="0">
                <a:latin typeface="Times New Roman" pitchFamily="18" charset="0"/>
              </a:rPr>
              <a:t>E</a:t>
            </a:r>
            <a:r>
              <a:rPr lang="en-US" altLang="en-US" sz="1800" dirty="0"/>
              <a:t>, or ends — </a:t>
            </a:r>
            <a:r>
              <a:rPr lang="en-US" altLang="en-US" sz="1800" i="1" dirty="0">
                <a:latin typeface="Times New Roman" pitchFamily="18" charset="0"/>
              </a:rPr>
              <a:t>E</a:t>
            </a:r>
            <a:r>
              <a:rPr lang="en-US" altLang="en-US" sz="1800" dirty="0">
                <a:latin typeface="Times New Roman" pitchFamily="18" charset="0"/>
              </a:rPr>
              <a:t> = 0</a:t>
            </a:r>
            <a:r>
              <a:rPr lang="en-US" altLang="en-US" sz="1800" dirty="0"/>
              <a:t>).  </a:t>
            </a:r>
            <a:r>
              <a:rPr lang="en-US" altLang="en-US" sz="1800" i="1" dirty="0">
                <a:latin typeface="Times New Roman" pitchFamily="18" charset="0"/>
              </a:rPr>
              <a:t>E </a:t>
            </a:r>
            <a:r>
              <a:rPr lang="en-US" altLang="en-US" sz="1800" dirty="0">
                <a:latin typeface="Times New Roman" pitchFamily="18" charset="0"/>
              </a:rPr>
              <a:t>= 0</a:t>
            </a:r>
            <a:r>
              <a:rPr lang="en-US" altLang="en-US" sz="1800" dirty="0"/>
              <a:t> outside, too, due to shielding, in just the same way we saw for the sphere.</a:t>
            </a:r>
          </a:p>
        </p:txBody>
      </p:sp>
      <p:sp>
        <p:nvSpPr>
          <p:cNvPr id="425996" name="Rectangle 12"/>
          <p:cNvSpPr>
            <a:spLocks noChangeArrowheads="1"/>
          </p:cNvSpPr>
          <p:nvPr/>
        </p:nvSpPr>
        <p:spPr bwMode="auto">
          <a:xfrm>
            <a:off x="7667625" y="4666734"/>
            <a:ext cx="184731" cy="369332"/>
          </a:xfrm>
          <a:prstGeom prst="rect">
            <a:avLst/>
          </a:prstGeom>
          <a:solidFill>
            <a:schemeClr val="accent1">
              <a:alpha val="49001"/>
            </a:schemeClr>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 name="Rectangle 12"/>
          <p:cNvSpPr>
            <a:spLocks noChangeArrowheads="1"/>
          </p:cNvSpPr>
          <p:nvPr/>
        </p:nvSpPr>
        <p:spPr bwMode="auto">
          <a:xfrm>
            <a:off x="7835900" y="4458494"/>
            <a:ext cx="1701800" cy="736600"/>
          </a:xfrm>
          <a:prstGeom prst="rect">
            <a:avLst/>
          </a:prstGeom>
          <a:solidFill>
            <a:schemeClr val="accent1">
              <a:lumMod val="50000"/>
              <a:alpha val="49001"/>
            </a:schemeClr>
          </a:solidFill>
          <a:ln w="12700" algn="ctr">
            <a:solidFill>
              <a:schemeClr val="bg2"/>
            </a:solidFill>
            <a:miter lim="800000"/>
            <a:headEnd/>
            <a:tailEnd/>
          </a:ln>
          <a:effectLst/>
        </p:spPr>
        <p:txBody>
          <a:bodyPr wrap="none" anchor="ctr">
            <a:spAutoFit/>
          </a:bodyPr>
          <a:lstStyle/>
          <a:p>
            <a:endParaRPr lang="en-US"/>
          </a:p>
        </p:txBody>
      </p:sp>
    </p:spTree>
    <p:extLst>
      <p:ext uri="{BB962C8B-B14F-4D97-AF65-F5344CB8AC3E}">
        <p14:creationId xmlns:p14="http://schemas.microsoft.com/office/powerpoint/2010/main" val="3472596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5996"/>
                                        </p:tgtEl>
                                        <p:attrNameLst>
                                          <p:attrName>style.visibility</p:attrName>
                                        </p:attrNameLst>
                                      </p:cBhvr>
                                      <p:to>
                                        <p:strVal val="visible"/>
                                      </p:to>
                                    </p:set>
                                    <p:animEffect transition="in" filter="fade">
                                      <p:cBhvr>
                                        <p:cTn id="7" dur="2000"/>
                                        <p:tgtEl>
                                          <p:spTgt spid="425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6"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Date Placeholder 3"/>
          <p:cNvSpPr>
            <a:spLocks noGrp="1"/>
          </p:cNvSpPr>
          <p:nvPr>
            <p:ph type="dt" sz="half" idx="10"/>
          </p:nvPr>
        </p:nvSpPr>
        <p:spPr/>
        <p:txBody>
          <a:bodyPr/>
          <a:lstStyle/>
          <a:p>
            <a:r>
              <a:rPr lang="en-US" altLang="en-US"/>
              <a:t>September 26, 2007</a:t>
            </a:r>
          </a:p>
        </p:txBody>
      </p:sp>
      <p:sp>
        <p:nvSpPr>
          <p:cNvPr id="403458" name="Rectangle 2"/>
          <p:cNvSpPr>
            <a:spLocks noGrp="1" noChangeArrowheads="1"/>
          </p:cNvSpPr>
          <p:nvPr>
            <p:ph type="title"/>
          </p:nvPr>
        </p:nvSpPr>
        <p:spPr/>
        <p:txBody>
          <a:bodyPr/>
          <a:lstStyle/>
          <a:p>
            <a:r>
              <a:rPr lang="en-US" altLang="en-US" dirty="0"/>
              <a:t>Summary</a:t>
            </a:r>
          </a:p>
        </p:txBody>
      </p:sp>
      <p:sp>
        <p:nvSpPr>
          <p:cNvPr id="403459" name="Rectangle 3"/>
          <p:cNvSpPr>
            <a:spLocks noGrp="1" noChangeArrowheads="1"/>
          </p:cNvSpPr>
          <p:nvPr>
            <p:ph type="body" idx="1"/>
          </p:nvPr>
        </p:nvSpPr>
        <p:spPr>
          <a:xfrm>
            <a:off x="609600" y="1066800"/>
            <a:ext cx="10248900" cy="2870200"/>
          </a:xfrm>
        </p:spPr>
        <p:txBody>
          <a:bodyPr/>
          <a:lstStyle/>
          <a:p>
            <a:pPr>
              <a:lnSpc>
                <a:spcPct val="90000"/>
              </a:lnSpc>
            </a:pPr>
            <a:r>
              <a:rPr lang="en-US" altLang="en-US" sz="1800" dirty="0"/>
              <a:t>Electric flux is the amount of electric field passing through a closed surface.</a:t>
            </a:r>
          </a:p>
          <a:p>
            <a:pPr>
              <a:lnSpc>
                <a:spcPct val="90000"/>
              </a:lnSpc>
            </a:pPr>
            <a:r>
              <a:rPr lang="en-US" altLang="en-US" sz="1800" dirty="0"/>
              <a:t>Flux is positive when electric field is outward, and negative when electric field is inward through the closed surface.</a:t>
            </a:r>
          </a:p>
          <a:p>
            <a:pPr>
              <a:lnSpc>
                <a:spcPct val="90000"/>
              </a:lnSpc>
            </a:pPr>
            <a:r>
              <a:rPr lang="en-US" altLang="en-US" sz="1800" dirty="0"/>
              <a:t>Gauss’ Law states that the electric flux is proportional to the net charge enclosed by the surface, and the constant of proportionality is </a:t>
            </a:r>
            <a:r>
              <a:rPr lang="en-US" altLang="en-US" sz="1800" dirty="0">
                <a:latin typeface="Symbol" pitchFamily="18" charset="2"/>
              </a:rPr>
              <a:t>e</a:t>
            </a:r>
            <a:r>
              <a:rPr lang="en-US" altLang="en-US" sz="1800" baseline="-25000" dirty="0">
                <a:latin typeface="Symbol" pitchFamily="18" charset="2"/>
              </a:rPr>
              <a:t>0</a:t>
            </a:r>
            <a:r>
              <a:rPr lang="en-US" altLang="en-US" sz="1800" dirty="0"/>
              <a:t>.  In symbols, it is</a:t>
            </a:r>
          </a:p>
          <a:p>
            <a:pPr>
              <a:lnSpc>
                <a:spcPct val="90000"/>
              </a:lnSpc>
            </a:pPr>
            <a:endParaRPr lang="en-US" altLang="en-US" sz="1800" dirty="0"/>
          </a:p>
          <a:p>
            <a:pPr>
              <a:lnSpc>
                <a:spcPct val="90000"/>
              </a:lnSpc>
            </a:pPr>
            <a:endParaRPr lang="en-US" altLang="en-US" sz="1800" dirty="0" smtClean="0"/>
          </a:p>
          <a:p>
            <a:pPr>
              <a:lnSpc>
                <a:spcPct val="90000"/>
              </a:lnSpc>
            </a:pPr>
            <a:endParaRPr lang="en-US" altLang="en-US" sz="1800" dirty="0"/>
          </a:p>
          <a:p>
            <a:pPr>
              <a:lnSpc>
                <a:spcPct val="90000"/>
              </a:lnSpc>
            </a:pPr>
            <a:endParaRPr lang="en-US" altLang="en-US" sz="1800" dirty="0"/>
          </a:p>
          <a:p>
            <a:pPr>
              <a:lnSpc>
                <a:spcPct val="90000"/>
              </a:lnSpc>
            </a:pPr>
            <a:r>
              <a:rPr lang="en-US" altLang="en-US" sz="1800" dirty="0"/>
              <a:t>There are three geometries we typically deal with:</a:t>
            </a:r>
          </a:p>
          <a:p>
            <a:pPr>
              <a:lnSpc>
                <a:spcPct val="90000"/>
              </a:lnSpc>
            </a:pPr>
            <a:endParaRPr lang="en-US" altLang="en-US" sz="1800" dirty="0"/>
          </a:p>
        </p:txBody>
      </p:sp>
      <p:graphicFrame>
        <p:nvGraphicFramePr>
          <p:cNvPr id="403463" name="Object 7"/>
          <p:cNvGraphicFramePr>
            <a:graphicFrameLocks noChangeAspect="1"/>
          </p:cNvGraphicFramePr>
          <p:nvPr>
            <p:extLst>
              <p:ext uri="{D42A27DB-BD31-4B8C-83A1-F6EECF244321}">
                <p14:modId xmlns:p14="http://schemas.microsoft.com/office/powerpoint/2010/main" val="3087103353"/>
              </p:ext>
            </p:extLst>
          </p:nvPr>
        </p:nvGraphicFramePr>
        <p:xfrm>
          <a:off x="1371600" y="2438400"/>
          <a:ext cx="1863329" cy="801688"/>
        </p:xfrm>
        <a:graphic>
          <a:graphicData uri="http://schemas.openxmlformats.org/presentationml/2006/ole">
            <mc:AlternateContent xmlns:mc="http://schemas.openxmlformats.org/markup-compatibility/2006">
              <mc:Choice xmlns:v="urn:schemas-microsoft-com:vml" Requires="v">
                <p:oleObj spid="_x0000_s112774" name="Equation" r:id="rId3" imgW="990360" imgH="533160" progId="Equation.3">
                  <p:embed/>
                </p:oleObj>
              </mc:Choice>
              <mc:Fallback>
                <p:oleObj name="Equation" r:id="rId3" imgW="9903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438400"/>
                        <a:ext cx="1863329" cy="801688"/>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6" name="Group 70"/>
          <p:cNvGraphicFramePr>
            <a:graphicFrameLocks noGrp="1"/>
          </p:cNvGraphicFramePr>
          <p:nvPr>
            <p:extLst>
              <p:ext uri="{D42A27DB-BD31-4B8C-83A1-F6EECF244321}">
                <p14:modId xmlns:p14="http://schemas.microsoft.com/office/powerpoint/2010/main" val="4025206981"/>
              </p:ext>
            </p:extLst>
          </p:nvPr>
        </p:nvGraphicFramePr>
        <p:xfrm>
          <a:off x="142875" y="3898900"/>
          <a:ext cx="11223625" cy="2156460"/>
        </p:xfrm>
        <a:graphic>
          <a:graphicData uri="http://schemas.openxmlformats.org/drawingml/2006/table">
            <a:tbl>
              <a:tblPr/>
              <a:tblGrid>
                <a:gridCol w="152400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2730500">
                  <a:extLst>
                    <a:ext uri="{9D8B030D-6E8A-4147-A177-3AD203B41FA5}">
                      <a16:colId xmlns:a16="http://schemas.microsoft.com/office/drawing/2014/main" val="20002"/>
                    </a:ext>
                  </a:extLst>
                </a:gridCol>
                <a:gridCol w="4968875">
                  <a:extLst>
                    <a:ext uri="{9D8B030D-6E8A-4147-A177-3AD203B41FA5}">
                      <a16:colId xmlns:a16="http://schemas.microsoft.com/office/drawing/2014/main" val="20003"/>
                    </a:ext>
                  </a:extLst>
                </a:gridCol>
              </a:tblGrid>
              <a:tr h="4191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Geometry</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Charge Density</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Gaussian surface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Electric field</a:t>
                      </a: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r h="4191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Linear</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Symbol" pitchFamily="18" charset="2"/>
                        </a:rPr>
                        <a:t>l </a:t>
                      </a:r>
                      <a:r>
                        <a:rPr kumimoji="0" lang="en-US" altLang="en-US" sz="1600" b="0" i="0" u="none" strike="noStrike" cap="none" normalizeH="0" baseline="0" smtClean="0">
                          <a:ln>
                            <a:noFill/>
                          </a:ln>
                          <a:solidFill>
                            <a:schemeClr val="tx1"/>
                          </a:solidFill>
                          <a:effectLst/>
                          <a:latin typeface="Times New Roman" pitchFamily="18" charset="0"/>
                        </a:rPr>
                        <a:t>= </a:t>
                      </a:r>
                      <a:r>
                        <a:rPr kumimoji="0" lang="en-US" altLang="en-US" sz="1600" b="0" i="1" u="none" strike="noStrike" cap="none" normalizeH="0" baseline="0" smtClean="0">
                          <a:ln>
                            <a:noFill/>
                          </a:ln>
                          <a:solidFill>
                            <a:schemeClr val="tx1"/>
                          </a:solidFill>
                          <a:effectLst/>
                          <a:latin typeface="Times New Roman" pitchFamily="18" charset="0"/>
                        </a:rPr>
                        <a:t>q/L</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Cylindrical, with axis along line of charge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smtClean="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1"/>
                  </a:ext>
                </a:extLst>
              </a:tr>
              <a:tr h="576263">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Sheet or Plane</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Symbol" pitchFamily="18" charset="2"/>
                        </a:rPr>
                        <a:t>s </a:t>
                      </a:r>
                      <a:r>
                        <a:rPr kumimoji="0" lang="en-US" altLang="en-US" sz="1600" b="0" i="0" u="none" strike="noStrike" cap="none" normalizeH="0" baseline="0" smtClean="0">
                          <a:ln>
                            <a:noFill/>
                          </a:ln>
                          <a:solidFill>
                            <a:schemeClr val="tx1"/>
                          </a:solidFill>
                          <a:effectLst/>
                          <a:latin typeface="Times New Roman" pitchFamily="18" charset="0"/>
                        </a:rPr>
                        <a:t>= </a:t>
                      </a:r>
                      <a:r>
                        <a:rPr kumimoji="0" lang="en-US" altLang="en-US" sz="1600" b="0" i="1" u="none" strike="noStrike" cap="none" normalizeH="0" baseline="0" smtClean="0">
                          <a:ln>
                            <a:noFill/>
                          </a:ln>
                          <a:solidFill>
                            <a:schemeClr val="tx1"/>
                          </a:solidFill>
                          <a:effectLst/>
                          <a:latin typeface="Times New Roman" pitchFamily="18" charset="0"/>
                        </a:rPr>
                        <a:t>q/A</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Cylindrical, with axis along 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smtClean="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2"/>
                  </a:ext>
                </a:extLst>
              </a:tr>
              <a:tr h="4826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Spherical</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Symbol" pitchFamily="18" charset="2"/>
                        </a:rPr>
                        <a:t>r</a:t>
                      </a:r>
                      <a:r>
                        <a:rPr kumimoji="0" lang="en-US" altLang="en-US" sz="1600" b="0" i="1" u="none" strike="noStrike" cap="none" normalizeH="0" baseline="0" dirty="0" smtClean="0">
                          <a:ln>
                            <a:noFill/>
                          </a:ln>
                          <a:solidFill>
                            <a:schemeClr val="tx1"/>
                          </a:solidFill>
                          <a:effectLst/>
                          <a:latin typeface="Times New Roman" pitchFamily="18" charset="0"/>
                        </a:rPr>
                        <a:t> = q/V</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Spherical, with center on center of sphere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dirty="0" smtClean="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3"/>
                  </a:ext>
                </a:extLst>
              </a:tr>
            </a:tbl>
          </a:graphicData>
        </a:graphic>
      </p:graphicFrame>
      <p:grpSp>
        <p:nvGrpSpPr>
          <p:cNvPr id="403537" name="Group 81"/>
          <p:cNvGrpSpPr>
            <a:grpSpLocks/>
          </p:cNvGrpSpPr>
          <p:nvPr/>
        </p:nvGrpSpPr>
        <p:grpSpPr bwMode="auto">
          <a:xfrm>
            <a:off x="6619875" y="4394200"/>
            <a:ext cx="4460875" cy="1614488"/>
            <a:chOff x="2720" y="2584"/>
            <a:chExt cx="2248" cy="1017"/>
          </a:xfrm>
        </p:grpSpPr>
        <p:graphicFrame>
          <p:nvGraphicFramePr>
            <p:cNvPr id="403527" name="Object 71"/>
            <p:cNvGraphicFramePr>
              <a:graphicFrameLocks noChangeAspect="1"/>
            </p:cNvGraphicFramePr>
            <p:nvPr/>
          </p:nvGraphicFramePr>
          <p:xfrm>
            <a:off x="2750" y="2584"/>
            <a:ext cx="432" cy="272"/>
          </p:xfrm>
          <a:graphic>
            <a:graphicData uri="http://schemas.openxmlformats.org/presentationml/2006/ole">
              <mc:AlternateContent xmlns:mc="http://schemas.openxmlformats.org/markup-compatibility/2006">
                <mc:Choice xmlns:v="urn:schemas-microsoft-com:vml" Requires="v">
                  <p:oleObj spid="_x0000_s112775" name="Equation" r:id="rId5" imgW="685800" imgH="431640" progId="Equation.3">
                    <p:embed/>
                  </p:oleObj>
                </mc:Choice>
                <mc:Fallback>
                  <p:oleObj name="Equation" r:id="rId5" imgW="6858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0" y="2584"/>
                          <a:ext cx="432" cy="272"/>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8" name="Object 72"/>
            <p:cNvGraphicFramePr>
              <a:graphicFrameLocks noChangeAspect="1"/>
            </p:cNvGraphicFramePr>
            <p:nvPr/>
          </p:nvGraphicFramePr>
          <p:xfrm>
            <a:off x="2749" y="2948"/>
            <a:ext cx="294" cy="270"/>
          </p:xfrm>
          <a:graphic>
            <a:graphicData uri="http://schemas.openxmlformats.org/presentationml/2006/ole">
              <mc:AlternateContent xmlns:mc="http://schemas.openxmlformats.org/markup-compatibility/2006">
                <mc:Choice xmlns:v="urn:schemas-microsoft-com:vml" Requires="v">
                  <p:oleObj spid="_x0000_s112776" name="Equation" r:id="rId7" imgW="469800" imgH="431640" progId="Equation.3">
                    <p:embed/>
                  </p:oleObj>
                </mc:Choice>
                <mc:Fallback>
                  <p:oleObj name="Equation" r:id="rId7" imgW="4698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9" y="2948"/>
                          <a:ext cx="294" cy="27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9" name="Object 73"/>
            <p:cNvGraphicFramePr>
              <a:graphicFrameLocks noChangeAspect="1"/>
            </p:cNvGraphicFramePr>
            <p:nvPr/>
          </p:nvGraphicFramePr>
          <p:xfrm>
            <a:off x="3894" y="2948"/>
            <a:ext cx="341" cy="270"/>
          </p:xfrm>
          <a:graphic>
            <a:graphicData uri="http://schemas.openxmlformats.org/presentationml/2006/ole">
              <mc:AlternateContent xmlns:mc="http://schemas.openxmlformats.org/markup-compatibility/2006">
                <mc:Choice xmlns:v="urn:schemas-microsoft-com:vml" Requires="v">
                  <p:oleObj spid="_x0000_s112777" name="Equation" r:id="rId9" imgW="545760" imgH="431640" progId="Equation.3">
                    <p:embed/>
                  </p:oleObj>
                </mc:Choice>
                <mc:Fallback>
                  <p:oleObj name="Equation" r:id="rId9" imgW="54576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4" y="2948"/>
                          <a:ext cx="341" cy="27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30" name="Object 74"/>
            <p:cNvGraphicFramePr>
              <a:graphicFrameLocks noChangeAspect="1"/>
            </p:cNvGraphicFramePr>
            <p:nvPr/>
          </p:nvGraphicFramePr>
          <p:xfrm>
            <a:off x="2720" y="3312"/>
            <a:ext cx="472" cy="272"/>
          </p:xfrm>
          <a:graphic>
            <a:graphicData uri="http://schemas.openxmlformats.org/presentationml/2006/ole">
              <mc:AlternateContent xmlns:mc="http://schemas.openxmlformats.org/markup-compatibility/2006">
                <mc:Choice xmlns:v="urn:schemas-microsoft-com:vml" Requires="v">
                  <p:oleObj spid="_x0000_s112778" name="Equation" r:id="rId11" imgW="749160" imgH="431640" progId="Equation.3">
                    <p:embed/>
                  </p:oleObj>
                </mc:Choice>
                <mc:Fallback>
                  <p:oleObj name="Equation" r:id="rId11" imgW="74916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0" y="3312"/>
                          <a:ext cx="472" cy="272"/>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31" name="Object 75"/>
            <p:cNvGraphicFramePr>
              <a:graphicFrameLocks noChangeAspect="1"/>
            </p:cNvGraphicFramePr>
            <p:nvPr/>
          </p:nvGraphicFramePr>
          <p:xfrm>
            <a:off x="3828" y="3296"/>
            <a:ext cx="628" cy="305"/>
          </p:xfrm>
          <a:graphic>
            <a:graphicData uri="http://schemas.openxmlformats.org/presentationml/2006/ole">
              <mc:AlternateContent xmlns:mc="http://schemas.openxmlformats.org/markup-compatibility/2006">
                <mc:Choice xmlns:v="urn:schemas-microsoft-com:vml" Requires="v">
                  <p:oleObj spid="_x0000_s112779" name="Equation" r:id="rId13" imgW="990360" imgH="482400" progId="Equation.3">
                    <p:embed/>
                  </p:oleObj>
                </mc:Choice>
                <mc:Fallback>
                  <p:oleObj name="Equation" r:id="rId13" imgW="990360" imgH="482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8" y="3296"/>
                          <a:ext cx="628" cy="30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3532" name="Text Box 76"/>
            <p:cNvSpPr txBox="1">
              <a:spLocks noChangeArrowheads="1"/>
            </p:cNvSpPr>
            <p:nvPr/>
          </p:nvSpPr>
          <p:spPr bwMode="auto">
            <a:xfrm>
              <a:off x="3255" y="2623"/>
              <a:ext cx="684"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0"/>
                <a:t>Line of Charge</a:t>
              </a:r>
            </a:p>
          </p:txBody>
        </p:sp>
        <p:sp>
          <p:nvSpPr>
            <p:cNvPr id="403533" name="Text Box 77"/>
            <p:cNvSpPr txBox="1">
              <a:spLocks noChangeArrowheads="1"/>
            </p:cNvSpPr>
            <p:nvPr/>
          </p:nvSpPr>
          <p:spPr bwMode="auto">
            <a:xfrm>
              <a:off x="3117" y="2983"/>
              <a:ext cx="549"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0"/>
                <a:t>Conducting</a:t>
              </a:r>
            </a:p>
          </p:txBody>
        </p:sp>
        <p:sp>
          <p:nvSpPr>
            <p:cNvPr id="403534" name="Text Box 78"/>
            <p:cNvSpPr txBox="1">
              <a:spLocks noChangeArrowheads="1"/>
            </p:cNvSpPr>
            <p:nvPr/>
          </p:nvSpPr>
          <p:spPr bwMode="auto">
            <a:xfrm>
              <a:off x="4273" y="2983"/>
              <a:ext cx="695"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0"/>
                <a:t>Nonconducting</a:t>
              </a:r>
            </a:p>
          </p:txBody>
        </p:sp>
        <p:sp>
          <p:nvSpPr>
            <p:cNvPr id="403535" name="Text Box 79"/>
            <p:cNvSpPr txBox="1">
              <a:spLocks noChangeArrowheads="1"/>
            </p:cNvSpPr>
            <p:nvPr/>
          </p:nvSpPr>
          <p:spPr bwMode="auto">
            <a:xfrm>
              <a:off x="3281" y="3347"/>
              <a:ext cx="288"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 </a:t>
              </a:r>
              <a:r>
                <a:rPr lang="en-US" altLang="en-US" sz="1400" i="0">
                  <a:sym typeface="Symbol" pitchFamily="18" charset="2"/>
                </a:rPr>
                <a:t> </a:t>
              </a:r>
              <a:r>
                <a:rPr lang="en-US" altLang="en-US" sz="1400"/>
                <a:t>R</a:t>
              </a:r>
            </a:p>
          </p:txBody>
        </p:sp>
        <p:sp>
          <p:nvSpPr>
            <p:cNvPr id="403536" name="Text Box 80"/>
            <p:cNvSpPr txBox="1">
              <a:spLocks noChangeArrowheads="1"/>
            </p:cNvSpPr>
            <p:nvPr/>
          </p:nvSpPr>
          <p:spPr bwMode="auto">
            <a:xfrm>
              <a:off x="4504" y="3349"/>
              <a:ext cx="291"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 </a:t>
              </a:r>
              <a:r>
                <a:rPr lang="en-US" altLang="en-US" sz="1400" i="0"/>
                <a:t>&lt; </a:t>
              </a:r>
              <a:r>
                <a:rPr lang="en-US" altLang="en-US" sz="1400"/>
                <a:t>R</a:t>
              </a:r>
            </a:p>
          </p:txBody>
        </p:sp>
      </p:grpSp>
    </p:spTree>
    <p:extLst>
      <p:ext uri="{BB962C8B-B14F-4D97-AF65-F5344CB8AC3E}">
        <p14:creationId xmlns:p14="http://schemas.microsoft.com/office/powerpoint/2010/main" val="3637184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September 26, 2007</a:t>
            </a:r>
          </a:p>
        </p:txBody>
      </p:sp>
      <p:sp>
        <p:nvSpPr>
          <p:cNvPr id="432130" name="Rectangle 2"/>
          <p:cNvSpPr>
            <a:spLocks noGrp="1" noChangeArrowheads="1"/>
          </p:cNvSpPr>
          <p:nvPr>
            <p:ph type="title"/>
          </p:nvPr>
        </p:nvSpPr>
        <p:spPr/>
        <p:txBody>
          <a:bodyPr/>
          <a:lstStyle/>
          <a:p>
            <a:r>
              <a:rPr lang="en-US" altLang="en-US"/>
              <a:t>Summary, cont’d</a:t>
            </a:r>
          </a:p>
        </p:txBody>
      </p:sp>
      <p:sp>
        <p:nvSpPr>
          <p:cNvPr id="432131" name="Rectangle 3"/>
          <p:cNvSpPr>
            <a:spLocks noGrp="1" noChangeArrowheads="1"/>
          </p:cNvSpPr>
          <p:nvPr>
            <p:ph type="body" idx="1"/>
          </p:nvPr>
        </p:nvSpPr>
        <p:spPr>
          <a:xfrm>
            <a:off x="228600" y="1219200"/>
            <a:ext cx="10629900" cy="2743200"/>
          </a:xfrm>
        </p:spPr>
        <p:txBody>
          <a:bodyPr/>
          <a:lstStyle/>
          <a:p>
            <a:r>
              <a:rPr lang="en-US" altLang="en-US" sz="2000" dirty="0"/>
              <a:t>The electric field is zero inside a conductor.</a:t>
            </a:r>
          </a:p>
          <a:p>
            <a:r>
              <a:rPr lang="en-US" altLang="en-US" sz="2000" dirty="0"/>
              <a:t>The electric field is zero inside a cavity within a conductor, unless there is a charge inside that is not in contact with the walls.</a:t>
            </a:r>
          </a:p>
          <a:p>
            <a:r>
              <a:rPr lang="en-US" altLang="en-US" sz="2000" dirty="0"/>
              <a:t>The electric field at the surface of a conductor is always perpendicular to that surface.</a:t>
            </a:r>
          </a:p>
          <a:p>
            <a:r>
              <a:rPr lang="en-US" altLang="en-US" sz="2000" dirty="0"/>
              <a:t>Note, none of this is true for insulators.</a:t>
            </a:r>
            <a:endParaRPr lang="en-US" altLang="en-US" sz="1800" dirty="0"/>
          </a:p>
        </p:txBody>
      </p:sp>
    </p:spTree>
    <p:extLst>
      <p:ext uri="{BB962C8B-B14F-4D97-AF65-F5344CB8AC3E}">
        <p14:creationId xmlns:p14="http://schemas.microsoft.com/office/powerpoint/2010/main" val="1156998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a:xfrm>
            <a:off x="1343315" y="274638"/>
            <a:ext cx="9486900" cy="639762"/>
          </a:xfrm>
          <a:solidFill>
            <a:schemeClr val="accent1">
              <a:lumMod val="50000"/>
            </a:schemeClr>
          </a:solidFill>
        </p:spPr>
        <p:txBody>
          <a:bodyPr/>
          <a:lstStyle/>
          <a:p>
            <a:pPr eaLnBrk="1" hangingPunct="1"/>
            <a:r>
              <a:rPr lang="en-US" altLang="en-US" dirty="0" smtClean="0">
                <a:solidFill>
                  <a:srgbClr val="FFFF00"/>
                </a:solidFill>
              </a:rPr>
              <a:t>Practice Problem: </a:t>
            </a:r>
          </a:p>
        </p:txBody>
      </p:sp>
      <p:sp>
        <p:nvSpPr>
          <p:cNvPr id="52228" name="Rectangle 5"/>
          <p:cNvSpPr>
            <a:spLocks noGrp="1" noChangeArrowheads="1"/>
          </p:cNvSpPr>
          <p:nvPr>
            <p:ph type="body" sz="half" idx="1"/>
          </p:nvPr>
        </p:nvSpPr>
        <p:spPr>
          <a:xfrm>
            <a:off x="543215" y="1143000"/>
            <a:ext cx="10382250" cy="1676400"/>
          </a:xfrm>
        </p:spPr>
        <p:txBody>
          <a:bodyPr/>
          <a:lstStyle/>
          <a:p>
            <a:pPr marL="0" indent="0" eaLnBrk="1" hangingPunct="1">
              <a:buFontTx/>
              <a:buNone/>
            </a:pPr>
            <a:r>
              <a:rPr lang="en-US" altLang="en-US" b="0" dirty="0" smtClean="0">
                <a:latin typeface="Times New Roman" panose="02020603050405020304" pitchFamily="18" charset="0"/>
                <a:cs typeface="Times New Roman" panose="02020603050405020304" pitchFamily="18" charset="0"/>
              </a:rPr>
              <a:t>Four point charges are at the corners of a square of side a as shown in the figure. Determine the magnitude and direction of the resultant electric force on </a:t>
            </a:r>
            <a:r>
              <a:rPr lang="en-US" altLang="en-US" b="0" i="1" dirty="0" smtClean="0">
                <a:latin typeface="Times New Roman" panose="02020603050405020304" pitchFamily="18" charset="0"/>
                <a:cs typeface="Times New Roman" panose="02020603050405020304" pitchFamily="18" charset="0"/>
              </a:rPr>
              <a:t>q</a:t>
            </a:r>
            <a:r>
              <a:rPr lang="en-US" altLang="en-US" b="0" dirty="0" smtClean="0">
                <a:latin typeface="Times New Roman" panose="02020603050405020304" pitchFamily="18" charset="0"/>
                <a:cs typeface="Times New Roman" panose="02020603050405020304" pitchFamily="18" charset="0"/>
              </a:rPr>
              <a:t>, with </a:t>
            </a:r>
            <a:r>
              <a:rPr lang="en-US" altLang="en-US" b="0" i="1" dirty="0" err="1" smtClean="0">
                <a:latin typeface="Times New Roman" panose="02020603050405020304" pitchFamily="18" charset="0"/>
                <a:cs typeface="Times New Roman" panose="02020603050405020304" pitchFamily="18" charset="0"/>
              </a:rPr>
              <a:t>k</a:t>
            </a:r>
            <a:r>
              <a:rPr lang="en-US" altLang="en-US" b="0" i="1" baseline="-25000" dirty="0" err="1" smtClean="0">
                <a:latin typeface="Times New Roman" panose="02020603050405020304" pitchFamily="18" charset="0"/>
                <a:cs typeface="Times New Roman" panose="02020603050405020304" pitchFamily="18" charset="0"/>
              </a:rPr>
              <a:t>e</a:t>
            </a:r>
            <a:r>
              <a:rPr lang="en-US" altLang="en-US" b="0" dirty="0" smtClean="0">
                <a:latin typeface="Times New Roman" panose="02020603050405020304" pitchFamily="18" charset="0"/>
                <a:cs typeface="Times New Roman" panose="02020603050405020304" pitchFamily="18" charset="0"/>
              </a:rPr>
              <a:t>, </a:t>
            </a:r>
            <a:r>
              <a:rPr lang="en-US" altLang="en-US" b="0" i="1" dirty="0" smtClean="0">
                <a:latin typeface="Times New Roman" panose="02020603050405020304" pitchFamily="18" charset="0"/>
                <a:cs typeface="Times New Roman" panose="02020603050405020304" pitchFamily="18" charset="0"/>
              </a:rPr>
              <a:t>q</a:t>
            </a:r>
            <a:r>
              <a:rPr lang="en-US" altLang="en-US" b="0" dirty="0" smtClean="0">
                <a:latin typeface="Times New Roman" panose="02020603050405020304" pitchFamily="18" charset="0"/>
                <a:cs typeface="Times New Roman" panose="02020603050405020304" pitchFamily="18" charset="0"/>
              </a:rPr>
              <a:t>, and </a:t>
            </a:r>
            <a:r>
              <a:rPr lang="en-US" altLang="en-US" b="0" i="1" dirty="0" smtClean="0">
                <a:latin typeface="Times New Roman" panose="02020603050405020304" pitchFamily="18" charset="0"/>
                <a:cs typeface="Times New Roman" panose="02020603050405020304" pitchFamily="18" charset="0"/>
              </a:rPr>
              <a:t>a</a:t>
            </a:r>
            <a:r>
              <a:rPr lang="en-US" altLang="en-US" b="0" dirty="0" smtClean="0">
                <a:latin typeface="Times New Roman" panose="02020603050405020304" pitchFamily="18" charset="0"/>
                <a:cs typeface="Times New Roman" panose="02020603050405020304" pitchFamily="18" charset="0"/>
              </a:rPr>
              <a:t> left in symbolic form.</a:t>
            </a:r>
          </a:p>
        </p:txBody>
      </p:sp>
      <mc:AlternateContent xmlns:mc="http://schemas.openxmlformats.org/markup-compatibility/2006" xmlns:a14="http://schemas.microsoft.com/office/drawing/2010/main">
        <mc:Choice Requires="a14">
          <p:sp>
            <p:nvSpPr>
              <p:cNvPr id="4" name="TextBox 3"/>
              <p:cNvSpPr txBox="1"/>
              <p:nvPr/>
            </p:nvSpPr>
            <p:spPr>
              <a:xfrm>
                <a:off x="8610624" y="4322430"/>
                <a:ext cx="724299" cy="40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a:rPr>
                            <m:t>2</m:t>
                          </m:r>
                        </m:e>
                      </m:rad>
                      <m:r>
                        <a:rPr lang="en-US" b="0" i="1" smtClean="0">
                          <a:latin typeface="Cambria Math"/>
                        </a:rPr>
                        <m:t>𝑎</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610624" y="4322430"/>
                <a:ext cx="724299" cy="401970"/>
              </a:xfrm>
              <a:prstGeom prst="rect">
                <a:avLst/>
              </a:prstGeom>
              <a:blipFill rotWithShape="1">
                <a:blip r:embed="rId2"/>
                <a:stretch>
                  <a:fillRect/>
                </a:stretch>
              </a:blipFill>
            </p:spPr>
            <p:txBody>
              <a:bodyPr/>
              <a:lstStyle/>
              <a:p>
                <a:r>
                  <a:rPr lang="en-US">
                    <a:noFill/>
                  </a:rPr>
                  <a:t> </a:t>
                </a:r>
              </a:p>
            </p:txBody>
          </p:sp>
        </mc:Fallback>
      </mc:AlternateContent>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3" y="2487982"/>
            <a:ext cx="7162798" cy="201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3431623"/>
            <a:ext cx="3055323" cy="2436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p:cNvCxnSpPr/>
          <p:nvPr/>
        </p:nvCxnSpPr>
        <p:spPr bwMode="auto">
          <a:xfrm flipV="1">
            <a:off x="8001000" y="3733800"/>
            <a:ext cx="1752600" cy="1752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6" name="Arc 15"/>
          <p:cNvSpPr/>
          <p:nvPr/>
        </p:nvSpPr>
        <p:spPr bwMode="auto">
          <a:xfrm>
            <a:off x="8332833" y="4965480"/>
            <a:ext cx="362149" cy="1130520"/>
          </a:xfrm>
          <a:prstGeom prst="arc">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8" name="Straight Connector 17"/>
          <p:cNvCxnSpPr/>
          <p:nvPr/>
        </p:nvCxnSpPr>
        <p:spPr bwMode="auto">
          <a:xfrm flipV="1">
            <a:off x="9753600" y="2743200"/>
            <a:ext cx="914400" cy="9906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bwMode="auto">
          <a:xfrm>
            <a:off x="9753600" y="3733800"/>
            <a:ext cx="12954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a:off x="9753600" y="3733800"/>
            <a:ext cx="12954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6" name="Straight Arrow Connector 25"/>
          <p:cNvCxnSpPr/>
          <p:nvPr/>
        </p:nvCxnSpPr>
        <p:spPr bwMode="auto">
          <a:xfrm flipV="1">
            <a:off x="9753600" y="2743200"/>
            <a:ext cx="914400" cy="99060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7" name="TextBox 6"/>
          <p:cNvSpPr txBox="1"/>
          <p:nvPr/>
        </p:nvSpPr>
        <p:spPr>
          <a:xfrm>
            <a:off x="8686800" y="5040868"/>
            <a:ext cx="492061" cy="369332"/>
          </a:xfrm>
          <a:prstGeom prst="rect">
            <a:avLst/>
          </a:prstGeom>
          <a:noFill/>
        </p:spPr>
        <p:txBody>
          <a:bodyPr wrap="square" rtlCol="0">
            <a:spAutoFit/>
          </a:bodyPr>
          <a:lstStyle/>
          <a:p>
            <a:r>
              <a:rPr lang="en-US" dirty="0" smtClean="0"/>
              <a:t>45</a:t>
            </a:r>
            <a:endParaRPr lang="en-US" dirty="0"/>
          </a:p>
        </p:txBody>
      </p:sp>
      <p:sp>
        <p:nvSpPr>
          <p:cNvPr id="19" name="TextBox 18"/>
          <p:cNvSpPr txBox="1"/>
          <p:nvPr/>
        </p:nvSpPr>
        <p:spPr>
          <a:xfrm>
            <a:off x="9947339" y="3352800"/>
            <a:ext cx="492061" cy="369332"/>
          </a:xfrm>
          <a:prstGeom prst="rect">
            <a:avLst/>
          </a:prstGeom>
          <a:noFill/>
        </p:spPr>
        <p:txBody>
          <a:bodyPr wrap="square" rtlCol="0">
            <a:spAutoFit/>
          </a:bodyPr>
          <a:lstStyle/>
          <a:p>
            <a:r>
              <a:rPr lang="en-US" dirty="0" smtClean="0"/>
              <a:t>45</a:t>
            </a:r>
            <a:endParaRPr lang="en-US" dirty="0"/>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349520" y="3688200"/>
              <a:ext cx="4734000" cy="2501280"/>
            </p14:xfrm>
          </p:contentPart>
        </mc:Choice>
        <mc:Fallback xmlns="">
          <p:pic>
            <p:nvPicPr>
              <p:cNvPr id="8" name="Ink 7"/>
              <p:cNvPicPr/>
              <p:nvPr/>
            </p:nvPicPr>
            <p:blipFill>
              <a:blip r:embed="rId6"/>
              <a:stretch>
                <a:fillRect/>
              </a:stretch>
            </p:blipFill>
            <p:spPr>
              <a:xfrm>
                <a:off x="4340160" y="3678840"/>
                <a:ext cx="4752720" cy="2520000"/>
              </a:xfrm>
              <a:prstGeom prst="rect">
                <a:avLst/>
              </a:prstGeom>
            </p:spPr>
          </p:pic>
        </mc:Fallback>
      </mc:AlternateContent>
    </p:spTree>
    <p:extLst>
      <p:ext uri="{BB962C8B-B14F-4D97-AF65-F5344CB8AC3E}">
        <p14:creationId xmlns:p14="http://schemas.microsoft.com/office/powerpoint/2010/main" val="10431636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mc:AlternateContent xmlns:mc="http://schemas.openxmlformats.org/markup-compatibility/2006" xmlns:a14="http://schemas.microsoft.com/office/drawing/2010/main">
        <mc:Choice Requires="a14">
          <p:sp>
            <p:nvSpPr>
              <p:cNvPr id="68611" name="Rectangle 3"/>
              <p:cNvSpPr>
                <a:spLocks noGrp="1" noChangeArrowheads="1"/>
              </p:cNvSpPr>
              <p:nvPr>
                <p:ph idx="1"/>
              </p:nvPr>
            </p:nvSpPr>
            <p:spPr>
              <a:xfrm>
                <a:off x="152400" y="1600245"/>
                <a:ext cx="11125200" cy="1447793"/>
              </a:xfrm>
            </p:spPr>
            <p:txBody>
              <a:bodyPr/>
              <a:lstStyle/>
              <a:p>
                <a:pPr marL="0" indent="0" eaLnBrk="1" hangingPunct="1">
                  <a:lnSpc>
                    <a:spcPct val="90000"/>
                  </a:lnSpc>
                  <a:buNone/>
                </a:pPr>
                <a:r>
                  <a:rPr lang="en-US" altLang="en-US" b="0" dirty="0" smtClean="0"/>
                  <a:t>A proton is projected in the positive x direction into a region </a:t>
                </a:r>
                <a:r>
                  <a:rPr lang="en-US" altLang="en-US" b="0" dirty="0"/>
                  <a:t>of a uniform electric </a:t>
                </a:r>
                <a:r>
                  <a:rPr lang="en-US" altLang="en-US" b="0" dirty="0" smtClean="0"/>
                  <a:t>field </a:t>
                </a:r>
                <a14:m>
                  <m:oMath xmlns:m="http://schemas.openxmlformats.org/officeDocument/2006/math">
                    <m:acc>
                      <m:accPr>
                        <m:chr m:val="⃗"/>
                        <m:ctrlPr>
                          <a:rPr lang="en-US" altLang="en-US" b="0" i="1" smtClean="0">
                            <a:latin typeface="Cambria Math" panose="02040503050406030204" pitchFamily="18" charset="0"/>
                          </a:rPr>
                        </m:ctrlPr>
                      </m:accPr>
                      <m:e>
                        <m:r>
                          <a:rPr lang="en-US" altLang="en-US" b="0" i="1" smtClean="0">
                            <a:latin typeface="Cambria Math"/>
                          </a:rPr>
                          <m:t>𝐸</m:t>
                        </m:r>
                      </m:e>
                    </m:acc>
                    <m:r>
                      <a:rPr lang="en-US" altLang="en-US" b="0" i="1" smtClean="0">
                        <a:latin typeface="Cambria Math"/>
                      </a:rPr>
                      <m:t>=−6.00</m:t>
                    </m:r>
                    <m:r>
                      <a:rPr lang="en-US" altLang="en-US" b="0" i="1" smtClean="0">
                        <a:latin typeface="Cambria Math"/>
                        <a:ea typeface="Cambria Math"/>
                      </a:rPr>
                      <m:t>×</m:t>
                    </m:r>
                    <m:sSup>
                      <m:sSupPr>
                        <m:ctrlPr>
                          <a:rPr lang="en-US" altLang="en-US" b="0" i="1" smtClean="0">
                            <a:latin typeface="Cambria Math" panose="02040503050406030204" pitchFamily="18" charset="0"/>
                            <a:ea typeface="Cambria Math"/>
                          </a:rPr>
                        </m:ctrlPr>
                      </m:sSupPr>
                      <m:e>
                        <m:r>
                          <a:rPr lang="en-US" altLang="en-US" b="0" i="1" smtClean="0">
                            <a:latin typeface="Cambria Math"/>
                            <a:ea typeface="Cambria Math"/>
                          </a:rPr>
                          <m:t>10</m:t>
                        </m:r>
                      </m:e>
                      <m:sup>
                        <m:r>
                          <a:rPr lang="en-US" altLang="en-US" b="0" i="1" smtClean="0">
                            <a:latin typeface="Cambria Math"/>
                            <a:ea typeface="Cambria Math"/>
                          </a:rPr>
                          <m:t>5</m:t>
                        </m:r>
                      </m:sup>
                    </m:sSup>
                    <m:acc>
                      <m:accPr>
                        <m:chr m:val="̂"/>
                        <m:ctrlPr>
                          <a:rPr lang="en-US" altLang="en-US" b="0" i="1" smtClean="0">
                            <a:latin typeface="Cambria Math" panose="02040503050406030204" pitchFamily="18" charset="0"/>
                            <a:ea typeface="Cambria Math"/>
                          </a:rPr>
                        </m:ctrlPr>
                      </m:accPr>
                      <m:e>
                        <m:r>
                          <a:rPr lang="en-US" altLang="en-US" b="0" i="1">
                            <a:latin typeface="Cambria Math"/>
                            <a:ea typeface="Cambria Math"/>
                          </a:rPr>
                          <m:t>𝑖</m:t>
                        </m:r>
                      </m:e>
                    </m:acc>
                  </m:oMath>
                </a14:m>
                <a:r>
                  <a:rPr lang="en-US" altLang="en-US" b="0" dirty="0" smtClean="0"/>
                  <a:t> N/C at </a:t>
                </a:r>
                <a:r>
                  <a:rPr lang="en-US" altLang="en-US" b="0" dirty="0"/>
                  <a:t>t  0. The proton travels 7.00 cm as it comes to </a:t>
                </a:r>
                <a:r>
                  <a:rPr lang="en-US" altLang="en-US" b="0" dirty="0" smtClean="0"/>
                  <a:t>rest. Determine </a:t>
                </a:r>
                <a:r>
                  <a:rPr lang="en-US" altLang="en-US" b="0" dirty="0"/>
                  <a:t>(a) the acceleration of the proton, (b) its initial speed, and (c) the time interval over which the proton comes to rest</a:t>
                </a:r>
                <a:endParaRPr lang="en-US" altLang="en-US" b="0" dirty="0" smtClean="0"/>
              </a:p>
            </p:txBody>
          </p:sp>
        </mc:Choice>
        <mc:Fallback xmlns="">
          <p:sp>
            <p:nvSpPr>
              <p:cNvPr id="68611" name="Rectangle 3"/>
              <p:cNvSpPr>
                <a:spLocks noGrp="1" noRot="1" noChangeAspect="1" noMove="1" noResize="1" noEditPoints="1" noAdjustHandles="1" noChangeArrowheads="1" noChangeShapeType="1" noTextEdit="1"/>
              </p:cNvSpPr>
              <p:nvPr>
                <p:ph idx="1"/>
              </p:nvPr>
            </p:nvSpPr>
            <p:spPr>
              <a:xfrm>
                <a:off x="152400" y="1600245"/>
                <a:ext cx="11125200" cy="1447793"/>
              </a:xfrm>
              <a:blipFill rotWithShape="1">
                <a:blip r:embed="rId2"/>
                <a:stretch>
                  <a:fillRect l="-822" t="-5485" r="-822" b="-10127"/>
                </a:stretch>
              </a:blipFill>
            </p:spPr>
            <p:txBody>
              <a:bodyPr/>
              <a:lstStyle/>
              <a:p>
                <a:r>
                  <a:rPr lang="en-US">
                    <a:noFill/>
                  </a:rPr>
                  <a:t> </a:t>
                </a:r>
              </a:p>
            </p:txBody>
          </p:sp>
        </mc:Fallback>
      </mc:AlternateContent>
    </p:spTree>
    <p:extLst>
      <p:ext uri="{BB962C8B-B14F-4D97-AF65-F5344CB8AC3E}">
        <p14:creationId xmlns:p14="http://schemas.microsoft.com/office/powerpoint/2010/main" val="2445668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47800" y="274638"/>
            <a:ext cx="7239000" cy="715962"/>
          </a:xfrm>
          <a:solidFill>
            <a:schemeClr val="accent1">
              <a:lumMod val="50000"/>
            </a:schemeClr>
          </a:solidFill>
        </p:spPr>
        <p:txBody>
          <a:bodyPr/>
          <a:lstStyle/>
          <a:p>
            <a:pPr eaLnBrk="1" hangingPunct="1"/>
            <a:r>
              <a:rPr lang="en-US" altLang="en-US" dirty="0" smtClean="0">
                <a:solidFill>
                  <a:srgbClr val="FFFF00"/>
                </a:solidFill>
              </a:rPr>
              <a:t>Charging by Induction</a:t>
            </a:r>
          </a:p>
        </p:txBody>
      </p:sp>
      <p:sp>
        <p:nvSpPr>
          <p:cNvPr id="143363" name="Rectangle 3"/>
          <p:cNvSpPr>
            <a:spLocks noGrp="1" noChangeArrowheads="1"/>
          </p:cNvSpPr>
          <p:nvPr>
            <p:ph type="body" sz="half" idx="1"/>
          </p:nvPr>
        </p:nvSpPr>
        <p:spPr>
          <a:xfrm>
            <a:off x="0" y="1219200"/>
            <a:ext cx="7143750" cy="2895600"/>
          </a:xfrm>
        </p:spPr>
        <p:txBody>
          <a:bodyPr/>
          <a:lstStyle/>
          <a:p>
            <a:pPr eaLnBrk="1" hangingPunct="1">
              <a:lnSpc>
                <a:spcPct val="90000"/>
              </a:lnSpc>
            </a:pPr>
            <a:r>
              <a:rPr lang="en-US" altLang="en-US" smtClean="0"/>
              <a:t>The positive charge on the sphere is </a:t>
            </a:r>
            <a:r>
              <a:rPr lang="en-US" altLang="en-US" smtClean="0">
                <a:solidFill>
                  <a:schemeClr val="hlink"/>
                </a:solidFill>
              </a:rPr>
              <a:t>evenly distributed</a:t>
            </a:r>
            <a:r>
              <a:rPr lang="en-US" altLang="en-US" smtClean="0"/>
              <a:t> due to the repulsion between the positive charges</a:t>
            </a:r>
          </a:p>
          <a:p>
            <a:pPr eaLnBrk="1" hangingPunct="1">
              <a:lnSpc>
                <a:spcPct val="90000"/>
              </a:lnSpc>
              <a:buFontTx/>
              <a:buNone/>
            </a:pPr>
            <a:endParaRPr lang="en-US" altLang="en-US" smtClean="0"/>
          </a:p>
          <a:p>
            <a:pPr eaLnBrk="1" hangingPunct="1">
              <a:lnSpc>
                <a:spcPct val="90000"/>
              </a:lnSpc>
            </a:pPr>
            <a:r>
              <a:rPr lang="en-US" altLang="en-US" smtClean="0"/>
              <a:t>Charging by induction requires </a:t>
            </a:r>
            <a:r>
              <a:rPr lang="en-US" altLang="en-US" smtClean="0">
                <a:solidFill>
                  <a:schemeClr val="hlink"/>
                </a:solidFill>
              </a:rPr>
              <a:t>no contact</a:t>
            </a:r>
            <a:r>
              <a:rPr lang="en-US" altLang="en-US" smtClean="0"/>
              <a:t> with the object inducing the charge</a:t>
            </a:r>
          </a:p>
        </p:txBody>
      </p:sp>
      <p:graphicFrame>
        <p:nvGraphicFramePr>
          <p:cNvPr id="24580" name="Object 4"/>
          <p:cNvGraphicFramePr>
            <a:graphicFrameLocks noChangeAspect="1"/>
          </p:cNvGraphicFramePr>
          <p:nvPr/>
        </p:nvGraphicFramePr>
        <p:xfrm>
          <a:off x="8763033" y="152400"/>
          <a:ext cx="1577579" cy="1295400"/>
        </p:xfrm>
        <a:graphic>
          <a:graphicData uri="http://schemas.openxmlformats.org/presentationml/2006/ole">
            <mc:AlternateContent xmlns:mc="http://schemas.openxmlformats.org/markup-compatibility/2006">
              <mc:Choice xmlns:v="urn:schemas-microsoft-com:vml" Requires="v">
                <p:oleObj spid="_x0000_s25155" name="Photo Editor Photo" r:id="rId3" imgW="7039958" imgH="7228571" progId="MSPhotoEd.3">
                  <p:embed/>
                </p:oleObj>
              </mc:Choice>
              <mc:Fallback>
                <p:oleObj name="Photo Editor Photo" r:id="rId3" imgW="7039958"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33"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nvGraphicFramePr>
        <p:xfrm>
          <a:off x="7429500" y="1524000"/>
          <a:ext cx="2952750" cy="1371600"/>
        </p:xfrm>
        <a:graphic>
          <a:graphicData uri="http://schemas.openxmlformats.org/presentationml/2006/ole">
            <mc:AlternateContent xmlns:mc="http://schemas.openxmlformats.org/markup-compatibility/2006">
              <mc:Choice xmlns:v="urn:schemas-microsoft-com:vml" Requires="v">
                <p:oleObj spid="_x0000_s25156" name="Photo Editor Photo" r:id="rId5" imgW="9523810" imgH="5533333" progId="MSPhotoEd.3">
                  <p:embed/>
                </p:oleObj>
              </mc:Choice>
              <mc:Fallback>
                <p:oleObj name="Photo Editor Photo" r:id="rId5" imgW="9523810" imgH="5533333"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2" name="Object 6"/>
          <p:cNvGraphicFramePr>
            <a:graphicFrameLocks noChangeAspect="1"/>
          </p:cNvGraphicFramePr>
          <p:nvPr/>
        </p:nvGraphicFramePr>
        <p:xfrm>
          <a:off x="7620000" y="4267253"/>
          <a:ext cx="3048000" cy="1427163"/>
        </p:xfrm>
        <a:graphic>
          <a:graphicData uri="http://schemas.openxmlformats.org/presentationml/2006/ole">
            <mc:AlternateContent xmlns:mc="http://schemas.openxmlformats.org/markup-compatibility/2006">
              <mc:Choice xmlns:v="urn:schemas-microsoft-com:vml" Requires="v">
                <p:oleObj spid="_x0000_s25157" name="Photo Editor Photo" r:id="rId7" imgW="9523810" imgH="5571429" progId="MSPhotoEd.3">
                  <p:embed/>
                </p:oleObj>
              </mc:Choice>
              <mc:Fallback>
                <p:oleObj name="Photo Editor Photo" r:id="rId7" imgW="9523810" imgH="5571429" progId="MSPhotoEd.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4267253"/>
                        <a:ext cx="3048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7"/>
          <p:cNvGraphicFramePr>
            <a:graphicFrameLocks noChangeAspect="1"/>
          </p:cNvGraphicFramePr>
          <p:nvPr/>
        </p:nvGraphicFramePr>
        <p:xfrm>
          <a:off x="7620000" y="2895602"/>
          <a:ext cx="3810000" cy="1374775"/>
        </p:xfrm>
        <a:graphic>
          <a:graphicData uri="http://schemas.openxmlformats.org/presentationml/2006/ole">
            <mc:AlternateContent xmlns:mc="http://schemas.openxmlformats.org/markup-compatibility/2006">
              <mc:Choice xmlns:v="urn:schemas-microsoft-com:vml" Requires="v">
                <p:oleObj spid="_x0000_s25158" name="Photo Editor Photo" r:id="rId9" imgW="9523810" imgH="4296375" progId="MSPhotoEd.3">
                  <p:embed/>
                </p:oleObj>
              </mc:Choice>
              <mc:Fallback>
                <p:oleObj name="Photo Editor Photo" r:id="rId9" imgW="9523810" imgH="4296375" progId="MSPhotoEd.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895602"/>
                        <a:ext cx="3810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8" name="Object 8"/>
          <p:cNvGraphicFramePr>
            <a:graphicFrameLocks noChangeAspect="1"/>
          </p:cNvGraphicFramePr>
          <p:nvPr/>
        </p:nvGraphicFramePr>
        <p:xfrm>
          <a:off x="9144000" y="5638800"/>
          <a:ext cx="1500188" cy="1219200"/>
        </p:xfrm>
        <a:graphic>
          <a:graphicData uri="http://schemas.openxmlformats.org/presentationml/2006/ole">
            <mc:AlternateContent xmlns:mc="http://schemas.openxmlformats.org/markup-compatibility/2006">
              <mc:Choice xmlns:v="urn:schemas-microsoft-com:vml" Requires="v">
                <p:oleObj spid="_x0000_s25159" name="Photo Editor Photo" r:id="rId11" imgW="7114286" imgH="7228571" progId="MSPhotoEd.3">
                  <p:embed/>
                </p:oleObj>
              </mc:Choice>
              <mc:Fallback>
                <p:oleObj name="Photo Editor Photo" r:id="rId11" imgW="7114286" imgH="7228571" progId="MSPhotoEd.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0" y="5638800"/>
                        <a:ext cx="15001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5305320" y="2866680"/>
              <a:ext cx="4689000" cy="3474360"/>
            </p14:xfrm>
          </p:contentPart>
        </mc:Choice>
        <mc:Fallback xmlns="">
          <p:pic>
            <p:nvPicPr>
              <p:cNvPr id="2" name="Ink 1"/>
              <p:cNvPicPr/>
              <p:nvPr/>
            </p:nvPicPr>
            <p:blipFill>
              <a:blip r:embed="rId14"/>
              <a:stretch>
                <a:fillRect/>
              </a:stretch>
            </p:blipFill>
            <p:spPr>
              <a:xfrm>
                <a:off x="5295960" y="2857320"/>
                <a:ext cx="4707720" cy="3493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p:sp>
        <p:nvSpPr>
          <p:cNvPr id="68611" name="Rectangle 3"/>
          <p:cNvSpPr>
            <a:spLocks noGrp="1" noChangeArrowheads="1"/>
          </p:cNvSpPr>
          <p:nvPr>
            <p:ph idx="1"/>
          </p:nvPr>
        </p:nvSpPr>
        <p:spPr>
          <a:xfrm>
            <a:off x="152400" y="1600245"/>
            <a:ext cx="11125200" cy="1447793"/>
          </a:xfrm>
        </p:spPr>
        <p:txBody>
          <a:bodyPr/>
          <a:lstStyle/>
          <a:p>
            <a:pPr marL="0" indent="0" eaLnBrk="1" hangingPunct="1">
              <a:lnSpc>
                <a:spcPct val="90000"/>
              </a:lnSpc>
              <a:buNone/>
            </a:pPr>
            <a:r>
              <a:rPr lang="en-US" altLang="en-US" b="0" dirty="0">
                <a:latin typeface="Times New Roman" panose="02020603050405020304" pitchFamily="18" charset="0"/>
                <a:cs typeface="Times New Roman" panose="02020603050405020304" pitchFamily="18" charset="0"/>
              </a:rPr>
              <a:t>Figure </a:t>
            </a:r>
            <a:r>
              <a:rPr lang="en-US" altLang="en-US" b="0" dirty="0" smtClean="0">
                <a:latin typeface="Times New Roman" panose="02020603050405020304" pitchFamily="18" charset="0"/>
                <a:cs typeface="Times New Roman" panose="02020603050405020304" pitchFamily="18" charset="0"/>
              </a:rPr>
              <a:t>shows </a:t>
            </a:r>
            <a:r>
              <a:rPr lang="en-US" altLang="en-US" b="0" dirty="0">
                <a:latin typeface="Times New Roman" panose="02020603050405020304" pitchFamily="18" charset="0"/>
                <a:cs typeface="Times New Roman" panose="02020603050405020304" pitchFamily="18" charset="0"/>
              </a:rPr>
              <a:t>the electric field lines for </a:t>
            </a:r>
            <a:r>
              <a:rPr lang="en-US" altLang="en-US" b="0" dirty="0" smtClean="0">
                <a:latin typeface="Times New Roman" panose="02020603050405020304" pitchFamily="18" charset="0"/>
                <a:cs typeface="Times New Roman" panose="02020603050405020304" pitchFamily="18" charset="0"/>
              </a:rPr>
              <a:t>two charged </a:t>
            </a:r>
            <a:r>
              <a:rPr lang="en-US" altLang="en-US" b="0" dirty="0">
                <a:latin typeface="Times New Roman" panose="02020603050405020304" pitchFamily="18" charset="0"/>
                <a:cs typeface="Times New Roman" panose="02020603050405020304" pitchFamily="18" charset="0"/>
              </a:rPr>
              <a:t>particles separated by a small distance. (a) Determine the ratio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1</a:t>
            </a:r>
            <a:r>
              <a:rPr lang="en-US" altLang="en-US" b="0" dirty="0">
                <a:latin typeface="Times New Roman" panose="02020603050405020304" pitchFamily="18" charset="0"/>
                <a:cs typeface="Times New Roman" panose="02020603050405020304" pitchFamily="18" charset="0"/>
              </a:rPr>
              <a:t>/</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2</a:t>
            </a:r>
            <a:r>
              <a:rPr lang="en-US" altLang="en-US" b="0" dirty="0">
                <a:latin typeface="Times New Roman" panose="02020603050405020304" pitchFamily="18" charset="0"/>
                <a:cs typeface="Times New Roman" panose="02020603050405020304" pitchFamily="18" charset="0"/>
              </a:rPr>
              <a:t>. (b) What are the signs of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1</a:t>
            </a:r>
            <a:r>
              <a:rPr lang="en-US" altLang="en-US" b="0" dirty="0">
                <a:latin typeface="Times New Roman" panose="02020603050405020304" pitchFamily="18" charset="0"/>
                <a:cs typeface="Times New Roman" panose="02020603050405020304" pitchFamily="18" charset="0"/>
              </a:rPr>
              <a:t> and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2</a:t>
            </a:r>
            <a:r>
              <a:rPr lang="en-US" altLang="en-US" b="0" dirty="0">
                <a:latin typeface="Times New Roman" panose="02020603050405020304" pitchFamily="18" charset="0"/>
                <a:cs typeface="Times New Roman" panose="02020603050405020304" pitchFamily="18" charset="0"/>
              </a:rPr>
              <a:t>?</a:t>
            </a:r>
            <a:endParaRPr lang="en-US" altLang="en-US" b="0" dirty="0" smtClean="0">
              <a:latin typeface="Times New Roman" panose="02020603050405020304" pitchFamily="18" charset="0"/>
              <a:cs typeface="Times New Roman" panose="02020603050405020304" pitchFamily="18" charset="0"/>
            </a:endParaRP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3" y="2515333"/>
            <a:ext cx="3259286" cy="411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057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p:sp>
        <p:nvSpPr>
          <p:cNvPr id="68611" name="Rectangle 3"/>
          <p:cNvSpPr>
            <a:spLocks noGrp="1" noChangeArrowheads="1"/>
          </p:cNvSpPr>
          <p:nvPr>
            <p:ph idx="1"/>
          </p:nvPr>
        </p:nvSpPr>
        <p:spPr>
          <a:xfrm>
            <a:off x="152400" y="1600245"/>
            <a:ext cx="11125200" cy="1447793"/>
          </a:xfrm>
        </p:spPr>
        <p:txBody>
          <a:bodyPr/>
          <a:lstStyle/>
          <a:p>
            <a:pPr marL="0" indent="0" eaLnBrk="1" hangingPunct="1">
              <a:lnSpc>
                <a:spcPct val="90000"/>
              </a:lnSpc>
              <a:buNone/>
            </a:pPr>
            <a:r>
              <a:rPr lang="en-US" altLang="en-US" b="0" dirty="0">
                <a:latin typeface="Times New Roman" panose="02020603050405020304" pitchFamily="18" charset="0"/>
                <a:cs typeface="Times New Roman" panose="02020603050405020304" pitchFamily="18" charset="0"/>
              </a:rPr>
              <a:t>A uniformly charged insulating rod of length 14.0 cm </a:t>
            </a:r>
            <a:r>
              <a:rPr lang="en-US" altLang="en-US" b="0" dirty="0" smtClean="0">
                <a:latin typeface="Times New Roman" panose="02020603050405020304" pitchFamily="18" charset="0"/>
                <a:cs typeface="Times New Roman" panose="02020603050405020304" pitchFamily="18" charset="0"/>
              </a:rPr>
              <a:t>is bent </a:t>
            </a:r>
            <a:r>
              <a:rPr lang="en-US" altLang="en-US" b="0" dirty="0">
                <a:latin typeface="Times New Roman" panose="02020603050405020304" pitchFamily="18" charset="0"/>
                <a:cs typeface="Times New Roman" panose="02020603050405020304" pitchFamily="18" charset="0"/>
              </a:rPr>
              <a:t>into the shape of a semicircle as shown in </a:t>
            </a:r>
            <a:r>
              <a:rPr lang="en-US" altLang="en-US" b="0" dirty="0" smtClean="0">
                <a:latin typeface="Times New Roman" panose="02020603050405020304" pitchFamily="18" charset="0"/>
                <a:cs typeface="Times New Roman" panose="02020603050405020304" pitchFamily="18" charset="0"/>
              </a:rPr>
              <a:t>Figure. </a:t>
            </a:r>
            <a:r>
              <a:rPr lang="en-US" altLang="en-US" b="0" dirty="0">
                <a:latin typeface="Times New Roman" panose="02020603050405020304" pitchFamily="18" charset="0"/>
                <a:cs typeface="Times New Roman" panose="02020603050405020304" pitchFamily="18" charset="0"/>
              </a:rPr>
              <a:t>The rod has a total charge of </a:t>
            </a:r>
            <a:r>
              <a:rPr lang="en-US" altLang="en-US" b="0" dirty="0" smtClean="0">
                <a:latin typeface="Times New Roman" panose="02020603050405020304" pitchFamily="18" charset="0"/>
                <a:cs typeface="Times New Roman" panose="02020603050405020304" pitchFamily="18" charset="0"/>
              </a:rPr>
              <a:t>-7.50 </a:t>
            </a:r>
            <a:r>
              <a:rPr lang="el-GR" altLang="en-US" b="0" dirty="0" smtClean="0">
                <a:latin typeface="Times New Roman" panose="02020603050405020304" pitchFamily="18" charset="0"/>
                <a:cs typeface="Times New Roman" panose="02020603050405020304" pitchFamily="18" charset="0"/>
              </a:rPr>
              <a:t>μ</a:t>
            </a:r>
            <a:r>
              <a:rPr lang="en-US" altLang="en-US" b="0" dirty="0" smtClean="0">
                <a:latin typeface="Times New Roman" panose="02020603050405020304" pitchFamily="18" charset="0"/>
                <a:cs typeface="Times New Roman" panose="02020603050405020304" pitchFamily="18" charset="0"/>
              </a:rPr>
              <a:t>C</a:t>
            </a:r>
            <a:r>
              <a:rPr lang="en-US" altLang="en-US" b="0" dirty="0">
                <a:latin typeface="Times New Roman" panose="02020603050405020304" pitchFamily="18" charset="0"/>
                <a:cs typeface="Times New Roman" panose="02020603050405020304" pitchFamily="18" charset="0"/>
              </a:rPr>
              <a:t>. Find the</a:t>
            </a:r>
          </a:p>
          <a:p>
            <a:pPr marL="0" indent="0" eaLnBrk="1" hangingPunct="1">
              <a:lnSpc>
                <a:spcPct val="90000"/>
              </a:lnSpc>
              <a:buNone/>
            </a:pPr>
            <a:r>
              <a:rPr lang="en-US" altLang="en-US" b="0" dirty="0">
                <a:latin typeface="Times New Roman" panose="02020603050405020304" pitchFamily="18" charset="0"/>
                <a:cs typeface="Times New Roman" panose="02020603050405020304" pitchFamily="18" charset="0"/>
              </a:rPr>
              <a:t>magnitude and direction of the electric field at </a:t>
            </a:r>
            <a:r>
              <a:rPr lang="en-US" altLang="en-US" b="0" i="1" dirty="0">
                <a:latin typeface="Times New Roman" panose="02020603050405020304" pitchFamily="18" charset="0"/>
                <a:cs typeface="Times New Roman" panose="02020603050405020304" pitchFamily="18" charset="0"/>
              </a:rPr>
              <a:t>O</a:t>
            </a: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the center </a:t>
            </a:r>
            <a:r>
              <a:rPr lang="en-US" altLang="en-US" b="0" dirty="0">
                <a:latin typeface="Times New Roman" panose="02020603050405020304" pitchFamily="18" charset="0"/>
                <a:cs typeface="Times New Roman" panose="02020603050405020304" pitchFamily="18" charset="0"/>
              </a:rPr>
              <a:t>of the semicircle.</a:t>
            </a:r>
            <a:endParaRPr lang="en-US" altLang="en-US" b="0" dirty="0" smtClean="0">
              <a:latin typeface="Times New Roman" panose="02020603050405020304" pitchFamily="18" charset="0"/>
              <a:cs typeface="Times New Roman" panose="02020603050405020304" pitchFamily="18" charset="0"/>
            </a:endParaRPr>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23" y="2895600"/>
            <a:ext cx="2819401" cy="370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3531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p:sp>
        <p:nvSpPr>
          <p:cNvPr id="68611" name="Rectangle 3"/>
          <p:cNvSpPr>
            <a:spLocks noGrp="1" noChangeArrowheads="1"/>
          </p:cNvSpPr>
          <p:nvPr>
            <p:ph idx="1"/>
          </p:nvPr>
        </p:nvSpPr>
        <p:spPr>
          <a:xfrm>
            <a:off x="152400" y="1295401"/>
            <a:ext cx="11125200" cy="1905000"/>
          </a:xfrm>
        </p:spPr>
        <p:txBody>
          <a:bodyPr/>
          <a:lstStyle/>
          <a:p>
            <a:pPr marL="0" indent="0" eaLnBrk="1" hangingPunct="1">
              <a:lnSpc>
                <a:spcPct val="90000"/>
              </a:lnSpc>
              <a:buNone/>
            </a:pPr>
            <a:r>
              <a:rPr lang="en-US" altLang="en-US" sz="2000" b="0" dirty="0">
                <a:latin typeface="Times New Roman" panose="02020603050405020304" pitchFamily="18" charset="0"/>
                <a:cs typeface="Times New Roman" panose="02020603050405020304" pitchFamily="18" charset="0"/>
              </a:rPr>
              <a:t>Two identical particles, each </a:t>
            </a:r>
            <a:r>
              <a:rPr lang="en-US" altLang="en-US" sz="2000" b="0" dirty="0" smtClean="0">
                <a:latin typeface="Times New Roman" panose="02020603050405020304" pitchFamily="18" charset="0"/>
                <a:cs typeface="Times New Roman" panose="02020603050405020304" pitchFamily="18" charset="0"/>
              </a:rPr>
              <a:t>having charge +</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a:latin typeface="Times New Roman" panose="02020603050405020304" pitchFamily="18" charset="0"/>
                <a:cs typeface="Times New Roman" panose="02020603050405020304" pitchFamily="18" charset="0"/>
              </a:rPr>
              <a:t>, are fixed in space and separated by a </a:t>
            </a:r>
            <a:r>
              <a:rPr lang="en-US" altLang="en-US" sz="2000" b="0" dirty="0" smtClean="0">
                <a:latin typeface="Times New Roman" panose="02020603050405020304" pitchFamily="18" charset="0"/>
                <a:cs typeface="Times New Roman" panose="02020603050405020304" pitchFamily="18" charset="0"/>
              </a:rPr>
              <a:t>distance </a:t>
            </a:r>
            <a:r>
              <a:rPr lang="en-US" altLang="en-US" sz="2000" b="0" i="1" dirty="0" smtClean="0">
                <a:latin typeface="Times New Roman" panose="02020603050405020304" pitchFamily="18" charset="0"/>
                <a:cs typeface="Times New Roman" panose="02020603050405020304" pitchFamily="18" charset="0"/>
              </a:rPr>
              <a:t>d</a:t>
            </a:r>
            <a:r>
              <a:rPr lang="en-US" altLang="en-US" sz="2000" b="0" dirty="0">
                <a:latin typeface="Times New Roman" panose="02020603050405020304" pitchFamily="18" charset="0"/>
                <a:cs typeface="Times New Roman" panose="02020603050405020304" pitchFamily="18" charset="0"/>
              </a:rPr>
              <a:t>. A third particle with charge </a:t>
            </a:r>
            <a:r>
              <a:rPr lang="en-US" altLang="en-US" sz="2000" b="0" dirty="0" smtClean="0">
                <a:latin typeface="Times New Roman" panose="02020603050405020304" pitchFamily="18" charset="0"/>
                <a:cs typeface="Times New Roman" panose="02020603050405020304" pitchFamily="18" charset="0"/>
              </a:rPr>
              <a:t>-</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a:t>
            </a:r>
            <a:r>
              <a:rPr lang="en-US" altLang="en-US" sz="2000" b="0" dirty="0">
                <a:latin typeface="Times New Roman" panose="02020603050405020304" pitchFamily="18" charset="0"/>
                <a:cs typeface="Times New Roman" panose="02020603050405020304" pitchFamily="18" charset="0"/>
              </a:rPr>
              <a:t>is free to move and </a:t>
            </a:r>
            <a:r>
              <a:rPr lang="en-US" altLang="en-US" sz="2000" b="0" dirty="0" smtClean="0">
                <a:latin typeface="Times New Roman" panose="02020603050405020304" pitchFamily="18" charset="0"/>
                <a:cs typeface="Times New Roman" panose="02020603050405020304" pitchFamily="18" charset="0"/>
              </a:rPr>
              <a:t>lies initially </a:t>
            </a:r>
            <a:r>
              <a:rPr lang="en-US" altLang="en-US" sz="2000" b="0" dirty="0">
                <a:latin typeface="Times New Roman" panose="02020603050405020304" pitchFamily="18" charset="0"/>
                <a:cs typeface="Times New Roman" panose="02020603050405020304" pitchFamily="18" charset="0"/>
              </a:rPr>
              <a:t>at rest on the perpendicular bisector of the </a:t>
            </a:r>
            <a:r>
              <a:rPr lang="en-US" altLang="en-US" sz="2000" b="0" dirty="0" smtClean="0">
                <a:latin typeface="Times New Roman" panose="02020603050405020304" pitchFamily="18" charset="0"/>
                <a:cs typeface="Times New Roman" panose="02020603050405020304" pitchFamily="18" charset="0"/>
              </a:rPr>
              <a:t>two fixed </a:t>
            </a:r>
            <a:r>
              <a:rPr lang="en-US" altLang="en-US" sz="2000" b="0" dirty="0">
                <a:latin typeface="Times New Roman" panose="02020603050405020304" pitchFamily="18" charset="0"/>
                <a:cs typeface="Times New Roman" panose="02020603050405020304" pitchFamily="18" charset="0"/>
              </a:rPr>
              <a:t>charges a distance </a:t>
            </a:r>
            <a:r>
              <a:rPr lang="en-US" altLang="en-US" sz="2000" b="0" i="1" dirty="0">
                <a:latin typeface="Times New Roman" panose="02020603050405020304" pitchFamily="18" charset="0"/>
                <a:cs typeface="Times New Roman" panose="02020603050405020304" pitchFamily="18" charset="0"/>
              </a:rPr>
              <a:t>x</a:t>
            </a:r>
            <a:r>
              <a:rPr lang="en-US" altLang="en-US" sz="2000" b="0" dirty="0">
                <a:latin typeface="Times New Roman" panose="02020603050405020304" pitchFamily="18" charset="0"/>
                <a:cs typeface="Times New Roman" panose="02020603050405020304" pitchFamily="18" charset="0"/>
              </a:rPr>
              <a:t> from the midpoint between </a:t>
            </a:r>
            <a:r>
              <a:rPr lang="en-US" altLang="en-US" sz="2000" b="0" dirty="0" smtClean="0">
                <a:latin typeface="Times New Roman" panose="02020603050405020304" pitchFamily="18" charset="0"/>
                <a:cs typeface="Times New Roman" panose="02020603050405020304" pitchFamily="18" charset="0"/>
              </a:rPr>
              <a:t>the two </a:t>
            </a:r>
            <a:r>
              <a:rPr lang="en-US" altLang="en-US" sz="2000" b="0" dirty="0">
                <a:latin typeface="Times New Roman" panose="02020603050405020304" pitchFamily="18" charset="0"/>
                <a:cs typeface="Times New Roman" panose="02020603050405020304" pitchFamily="18" charset="0"/>
              </a:rPr>
              <a:t>fixed charges (Fig. P23.10). (a) Show that if </a:t>
            </a:r>
            <a:r>
              <a:rPr lang="en-US" altLang="en-US" sz="2000" b="0" i="1" dirty="0">
                <a:latin typeface="Times New Roman" panose="02020603050405020304" pitchFamily="18" charset="0"/>
                <a:cs typeface="Times New Roman" panose="02020603050405020304" pitchFamily="18" charset="0"/>
              </a:rPr>
              <a:t>x</a:t>
            </a:r>
            <a:r>
              <a:rPr lang="en-US" altLang="en-US" sz="2000" b="0" dirty="0">
                <a:latin typeface="Times New Roman" panose="02020603050405020304" pitchFamily="18" charset="0"/>
                <a:cs typeface="Times New Roman" panose="02020603050405020304" pitchFamily="18" charset="0"/>
              </a:rPr>
              <a:t> is </a:t>
            </a:r>
            <a:r>
              <a:rPr lang="en-US" altLang="en-US" sz="2000" b="0" dirty="0" smtClean="0">
                <a:latin typeface="Times New Roman" panose="02020603050405020304" pitchFamily="18" charset="0"/>
                <a:cs typeface="Times New Roman" panose="02020603050405020304" pitchFamily="18" charset="0"/>
              </a:rPr>
              <a:t>small compared </a:t>
            </a:r>
            <a:r>
              <a:rPr lang="en-US" altLang="en-US" sz="2000" b="0" dirty="0">
                <a:latin typeface="Times New Roman" panose="02020603050405020304" pitchFamily="18" charset="0"/>
                <a:cs typeface="Times New Roman" panose="02020603050405020304" pitchFamily="18" charset="0"/>
              </a:rPr>
              <a:t>with </a:t>
            </a:r>
            <a:r>
              <a:rPr lang="en-US" altLang="en-US" sz="2000" b="0" i="1" dirty="0">
                <a:latin typeface="Times New Roman" panose="02020603050405020304" pitchFamily="18" charset="0"/>
                <a:cs typeface="Times New Roman" panose="02020603050405020304" pitchFamily="18" charset="0"/>
              </a:rPr>
              <a:t>d</a:t>
            </a:r>
            <a:r>
              <a:rPr lang="en-US" altLang="en-US" sz="2000" b="0" dirty="0">
                <a:latin typeface="Times New Roman" panose="02020603050405020304" pitchFamily="18" charset="0"/>
                <a:cs typeface="Times New Roman" panose="02020603050405020304" pitchFamily="18" charset="0"/>
              </a:rPr>
              <a:t>, the motion of </a:t>
            </a:r>
            <a:r>
              <a:rPr lang="en-US" altLang="en-US" sz="2000" b="0" dirty="0" smtClean="0">
                <a:latin typeface="Times New Roman" panose="02020603050405020304" pitchFamily="18" charset="0"/>
                <a:cs typeface="Times New Roman" panose="02020603050405020304" pitchFamily="18" charset="0"/>
              </a:rPr>
              <a:t>-</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a:t>
            </a:r>
            <a:r>
              <a:rPr lang="en-US" altLang="en-US" sz="2000" b="0" dirty="0">
                <a:latin typeface="Times New Roman" panose="02020603050405020304" pitchFamily="18" charset="0"/>
                <a:cs typeface="Times New Roman" panose="02020603050405020304" pitchFamily="18" charset="0"/>
              </a:rPr>
              <a:t>is simple </a:t>
            </a:r>
            <a:r>
              <a:rPr lang="en-US" altLang="en-US" sz="2000" b="0" dirty="0" smtClean="0">
                <a:latin typeface="Times New Roman" panose="02020603050405020304" pitchFamily="18" charset="0"/>
                <a:cs typeface="Times New Roman" panose="02020603050405020304" pitchFamily="18" charset="0"/>
              </a:rPr>
              <a:t>harmonic along </a:t>
            </a:r>
            <a:r>
              <a:rPr lang="en-US" altLang="en-US" sz="2000" b="0" dirty="0">
                <a:latin typeface="Times New Roman" panose="02020603050405020304" pitchFamily="18" charset="0"/>
                <a:cs typeface="Times New Roman" panose="02020603050405020304" pitchFamily="18" charset="0"/>
              </a:rPr>
              <a:t>the perpendicular bisector. Determine the </a:t>
            </a:r>
            <a:r>
              <a:rPr lang="en-US" altLang="en-US" sz="2000" b="0" dirty="0" smtClean="0">
                <a:latin typeface="Times New Roman" panose="02020603050405020304" pitchFamily="18" charset="0"/>
                <a:cs typeface="Times New Roman" panose="02020603050405020304" pitchFamily="18" charset="0"/>
              </a:rPr>
              <a:t>period of </a:t>
            </a:r>
            <a:r>
              <a:rPr lang="en-US" altLang="en-US" sz="2000" b="0" dirty="0">
                <a:latin typeface="Times New Roman" panose="02020603050405020304" pitchFamily="18" charset="0"/>
                <a:cs typeface="Times New Roman" panose="02020603050405020304" pitchFamily="18" charset="0"/>
              </a:rPr>
              <a:t>that motion. (b) How fast will the charge </a:t>
            </a:r>
            <a:r>
              <a:rPr lang="en-US" altLang="en-US" sz="2000" b="0" dirty="0" smtClean="0">
                <a:latin typeface="Times New Roman" panose="02020603050405020304" pitchFamily="18" charset="0"/>
                <a:cs typeface="Times New Roman" panose="02020603050405020304" pitchFamily="18" charset="0"/>
              </a:rPr>
              <a:t>-</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a:t>
            </a:r>
            <a:r>
              <a:rPr lang="en-US" altLang="en-US" sz="2000" b="0" dirty="0">
                <a:latin typeface="Times New Roman" panose="02020603050405020304" pitchFamily="18" charset="0"/>
                <a:cs typeface="Times New Roman" panose="02020603050405020304" pitchFamily="18" charset="0"/>
              </a:rPr>
              <a:t>be moving when it is at the midpoint between the two </a:t>
            </a:r>
            <a:r>
              <a:rPr lang="en-US" altLang="en-US" sz="2000" b="0" dirty="0" smtClean="0">
                <a:latin typeface="Times New Roman" panose="02020603050405020304" pitchFamily="18" charset="0"/>
                <a:cs typeface="Times New Roman" panose="02020603050405020304" pitchFamily="18" charset="0"/>
              </a:rPr>
              <a:t>fixed charges </a:t>
            </a:r>
            <a:r>
              <a:rPr lang="en-US" altLang="en-US" sz="2000" b="0" dirty="0">
                <a:latin typeface="Times New Roman" panose="02020603050405020304" pitchFamily="18" charset="0"/>
                <a:cs typeface="Times New Roman" panose="02020603050405020304" pitchFamily="18" charset="0"/>
              </a:rPr>
              <a:t>if initially it is released at a distance </a:t>
            </a:r>
            <a:r>
              <a:rPr lang="en-US" altLang="en-US" sz="2000" b="0" i="1" dirty="0">
                <a:latin typeface="Times New Roman" panose="02020603050405020304" pitchFamily="18" charset="0"/>
                <a:cs typeface="Times New Roman" panose="02020603050405020304" pitchFamily="18" charset="0"/>
              </a:rPr>
              <a:t>a</a:t>
            </a:r>
            <a:r>
              <a:rPr lang="en-US" altLang="en-US" sz="2000" b="0" dirty="0">
                <a:latin typeface="Times New Roman" panose="02020603050405020304" pitchFamily="18" charset="0"/>
                <a:cs typeface="Times New Roman" panose="02020603050405020304" pitchFamily="18" charset="0"/>
              </a:rPr>
              <a:t> </a:t>
            </a:r>
            <a:r>
              <a:rPr lang="en-US" altLang="en-US" sz="2000" b="0" dirty="0" smtClean="0">
                <a:latin typeface="Times New Roman" panose="02020603050405020304" pitchFamily="18" charset="0"/>
                <a:cs typeface="Times New Roman" panose="02020603050405020304" pitchFamily="18" charset="0"/>
              </a:rPr>
              <a:t>&lt;&lt; </a:t>
            </a:r>
            <a:r>
              <a:rPr lang="en-US" altLang="en-US" sz="2000" b="0" i="1" dirty="0" smtClean="0">
                <a:latin typeface="Times New Roman" panose="02020603050405020304" pitchFamily="18" charset="0"/>
                <a:cs typeface="Times New Roman" panose="02020603050405020304" pitchFamily="18" charset="0"/>
              </a:rPr>
              <a:t>d</a:t>
            </a:r>
            <a:r>
              <a:rPr lang="en-US" altLang="en-US" sz="2000" b="0" dirty="0" smtClean="0">
                <a:latin typeface="Times New Roman" panose="02020603050405020304" pitchFamily="18" charset="0"/>
                <a:cs typeface="Times New Roman" panose="02020603050405020304" pitchFamily="18" charset="0"/>
              </a:rPr>
              <a:t> from the </a:t>
            </a:r>
            <a:r>
              <a:rPr lang="en-US" altLang="en-US" sz="2000" b="0" dirty="0">
                <a:latin typeface="Times New Roman" panose="02020603050405020304" pitchFamily="18" charset="0"/>
                <a:cs typeface="Times New Roman" panose="02020603050405020304" pitchFamily="18" charset="0"/>
              </a:rPr>
              <a:t>midpoint?</a:t>
            </a:r>
            <a:endParaRPr lang="en-US" altLang="en-US" b="0" dirty="0" smtClean="0">
              <a:latin typeface="Times New Roman" panose="02020603050405020304" pitchFamily="18" charset="0"/>
              <a:cs typeface="Times New Roman" panose="02020603050405020304" pitchFamily="18" charset="0"/>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23" y="3048038"/>
            <a:ext cx="2572371" cy="367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830" y="6284951"/>
            <a:ext cx="1222375"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76392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1096962"/>
          </a:xfrm>
          <a:solidFill>
            <a:schemeClr val="accent2"/>
          </a:solidFill>
        </p:spPr>
        <p:txBody>
          <a:bodyPr/>
          <a:lstStyle/>
          <a:p>
            <a:r>
              <a:rPr lang="en-US" dirty="0" smtClean="0">
                <a:solidFill>
                  <a:srgbClr val="FFC000"/>
                </a:solidFill>
              </a:rPr>
              <a:t>Practice Problem</a:t>
            </a:r>
            <a:endParaRPr lang="en-US" dirty="0">
              <a:solidFill>
                <a:srgbClr val="FFC000"/>
              </a:solidFill>
            </a:endParaRPr>
          </a:p>
        </p:txBody>
      </p:sp>
      <p:sp>
        <p:nvSpPr>
          <p:cNvPr id="3" name="Content Placeholder 2"/>
          <p:cNvSpPr>
            <a:spLocks noGrp="1"/>
          </p:cNvSpPr>
          <p:nvPr>
            <p:ph idx="1"/>
          </p:nvPr>
        </p:nvSpPr>
        <p:spPr>
          <a:xfrm>
            <a:off x="152400" y="1600206"/>
            <a:ext cx="11277600" cy="5181594"/>
          </a:xfrm>
        </p:spPr>
        <p:txBody>
          <a:bodyPr/>
          <a:lstStyle/>
          <a:p>
            <a:pPr marL="457200" indent="-457200">
              <a:buAutoNum type="arabicPeriod"/>
            </a:pPr>
            <a:r>
              <a:rPr lang="en-US" b="0" dirty="0" smtClean="0"/>
              <a:t>Calculate </a:t>
            </a:r>
            <a:r>
              <a:rPr lang="en-US" b="0" dirty="0"/>
              <a:t>the difference between the potential at r = 5 cm and r = 10 cm for a single point charge of 1 C located at the origin</a:t>
            </a:r>
            <a:r>
              <a:rPr lang="en-US" b="0" dirty="0" smtClean="0"/>
              <a:t>.</a:t>
            </a:r>
          </a:p>
          <a:p>
            <a:pPr marL="457200" indent="-457200">
              <a:buAutoNum type="arabicPeriod"/>
            </a:pPr>
            <a:r>
              <a:rPr lang="en-US" b="0" dirty="0"/>
              <a:t>A uniform electric field of magnitude  </a:t>
            </a:r>
            <a:r>
              <a:rPr lang="en-US" b="0" dirty="0" smtClean="0"/>
              <a:t>1.1×10</a:t>
            </a:r>
            <a:r>
              <a:rPr lang="en-US" b="0" baseline="30000" dirty="0" smtClean="0"/>
              <a:t>4</a:t>
            </a:r>
            <a:r>
              <a:rPr lang="en-US" b="0" dirty="0" smtClean="0"/>
              <a:t> N/C  </a:t>
            </a:r>
            <a:r>
              <a:rPr lang="en-US" b="0" dirty="0"/>
              <a:t>is perpendicular to a square sheet with sides 2.0 m long. What is the electric flux through the sheet</a:t>
            </a:r>
            <a:r>
              <a:rPr lang="en-US" b="0" dirty="0" smtClean="0"/>
              <a:t>?</a:t>
            </a:r>
          </a:p>
          <a:p>
            <a:pPr marL="457200" indent="-457200">
              <a:buAutoNum type="arabicPeriod"/>
            </a:pPr>
            <a:r>
              <a:rPr lang="en-US" b="0" dirty="0"/>
              <a:t>A total charge  5.0×10−6C  is distributed uniformly throughout a cubical volume whose edges are 8.0 cm long.</a:t>
            </a:r>
          </a:p>
          <a:p>
            <a:pPr marL="0" indent="0">
              <a:buNone/>
            </a:pPr>
            <a:r>
              <a:rPr lang="en-US" b="0" dirty="0" smtClean="0"/>
              <a:t>(</a:t>
            </a:r>
            <a:r>
              <a:rPr lang="en-US" b="0" dirty="0"/>
              <a:t>a) What is the charge density in the cube?</a:t>
            </a:r>
          </a:p>
          <a:p>
            <a:pPr marL="0" indent="0">
              <a:buNone/>
            </a:pPr>
            <a:r>
              <a:rPr lang="en-US" b="0" dirty="0" smtClean="0"/>
              <a:t>(</a:t>
            </a:r>
            <a:r>
              <a:rPr lang="en-US" b="0" dirty="0"/>
              <a:t>b) What is the electric flux through a cube with 12.0-cm edges that is concentric with the charge distribution?</a:t>
            </a:r>
          </a:p>
          <a:p>
            <a:pPr marL="0" indent="0">
              <a:buNone/>
            </a:pPr>
            <a:r>
              <a:rPr lang="en-US" b="0" dirty="0" smtClean="0"/>
              <a:t>(</a:t>
            </a:r>
            <a:r>
              <a:rPr lang="en-US" b="0" dirty="0"/>
              <a:t>c) Do the same calculation for cubes whose edges are 10.0 cm long and 5.0 cm long.</a:t>
            </a:r>
          </a:p>
          <a:p>
            <a:pPr marL="0" indent="0">
              <a:buNone/>
            </a:pPr>
            <a:r>
              <a:rPr lang="en-US" b="0" dirty="0" smtClean="0"/>
              <a:t>(</a:t>
            </a:r>
            <a:r>
              <a:rPr lang="en-US" b="0" dirty="0"/>
              <a:t>d) What is the electric flux through a spherical surface of radius 3.0 cm that is also concentric with the charge distribution?</a:t>
            </a:r>
          </a:p>
        </p:txBody>
      </p:sp>
    </p:spTree>
    <p:extLst>
      <p:ext uri="{BB962C8B-B14F-4D97-AF65-F5344CB8AC3E}">
        <p14:creationId xmlns:p14="http://schemas.microsoft.com/office/powerpoint/2010/main" val="3175574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71600" y="274638"/>
            <a:ext cx="9448800" cy="792162"/>
          </a:xfrm>
          <a:solidFill>
            <a:schemeClr val="accent1">
              <a:lumMod val="50000"/>
            </a:schemeClr>
          </a:solidFill>
        </p:spPr>
        <p:txBody>
          <a:bodyPr/>
          <a:lstStyle/>
          <a:p>
            <a:pPr eaLnBrk="1" hangingPunct="1"/>
            <a:r>
              <a:rPr lang="en-US" altLang="en-US" dirty="0" smtClean="0">
                <a:solidFill>
                  <a:srgbClr val="FFFF00"/>
                </a:solidFill>
              </a:rPr>
              <a:t>Charging by Conduction</a:t>
            </a:r>
          </a:p>
        </p:txBody>
      </p:sp>
      <p:sp>
        <p:nvSpPr>
          <p:cNvPr id="37891" name="Rectangle 3"/>
          <p:cNvSpPr>
            <a:spLocks noGrp="1" noChangeArrowheads="1"/>
          </p:cNvSpPr>
          <p:nvPr>
            <p:ph type="body" sz="half" idx="1"/>
          </p:nvPr>
        </p:nvSpPr>
        <p:spPr>
          <a:xfrm>
            <a:off x="571500" y="1600200"/>
            <a:ext cx="7620000" cy="4495800"/>
          </a:xfrm>
        </p:spPr>
        <p:txBody>
          <a:bodyPr/>
          <a:lstStyle/>
          <a:p>
            <a:pPr eaLnBrk="1" hangingPunct="1">
              <a:lnSpc>
                <a:spcPct val="90000"/>
              </a:lnSpc>
            </a:pPr>
            <a:r>
              <a:rPr lang="en-US" altLang="en-US" smtClean="0"/>
              <a:t>A charged object (the rod) is placed </a:t>
            </a:r>
            <a:r>
              <a:rPr lang="en-US" altLang="en-US" smtClean="0">
                <a:solidFill>
                  <a:schemeClr val="hlink"/>
                </a:solidFill>
              </a:rPr>
              <a:t>in contact</a:t>
            </a:r>
            <a:r>
              <a:rPr lang="en-US" altLang="en-US" smtClean="0"/>
              <a:t> with another object (the sphere)</a:t>
            </a:r>
          </a:p>
          <a:p>
            <a:pPr eaLnBrk="1" hangingPunct="1">
              <a:lnSpc>
                <a:spcPct val="90000"/>
              </a:lnSpc>
              <a:buFontTx/>
              <a:buNone/>
            </a:pPr>
            <a:endParaRPr lang="en-US" altLang="en-US" smtClean="0"/>
          </a:p>
          <a:p>
            <a:pPr eaLnBrk="1" hangingPunct="1">
              <a:lnSpc>
                <a:spcPct val="90000"/>
              </a:lnSpc>
            </a:pPr>
            <a:r>
              <a:rPr lang="en-US" altLang="en-US" smtClean="0"/>
              <a:t>Some </a:t>
            </a:r>
            <a:r>
              <a:rPr lang="en-US" altLang="en-US" smtClean="0">
                <a:solidFill>
                  <a:schemeClr val="hlink"/>
                </a:solidFill>
              </a:rPr>
              <a:t>electrons on the rod</a:t>
            </a:r>
            <a:r>
              <a:rPr lang="en-US" altLang="en-US" smtClean="0"/>
              <a:t> can move to the sphere</a:t>
            </a:r>
          </a:p>
          <a:p>
            <a:pPr eaLnBrk="1" hangingPunct="1">
              <a:lnSpc>
                <a:spcPct val="90000"/>
              </a:lnSpc>
              <a:buFontTx/>
              <a:buNone/>
            </a:pPr>
            <a:endParaRPr lang="en-US" altLang="en-US" smtClean="0"/>
          </a:p>
          <a:p>
            <a:pPr eaLnBrk="1" hangingPunct="1">
              <a:lnSpc>
                <a:spcPct val="90000"/>
              </a:lnSpc>
            </a:pPr>
            <a:r>
              <a:rPr lang="en-US" altLang="en-US" smtClean="0"/>
              <a:t>When the rod is removed, the sphere is </a:t>
            </a:r>
            <a:r>
              <a:rPr lang="en-US" altLang="en-US" smtClean="0">
                <a:solidFill>
                  <a:schemeClr val="hlink"/>
                </a:solidFill>
              </a:rPr>
              <a:t>left with a charge</a:t>
            </a:r>
          </a:p>
          <a:p>
            <a:pPr eaLnBrk="1" hangingPunct="1">
              <a:lnSpc>
                <a:spcPct val="90000"/>
              </a:lnSpc>
              <a:buFontTx/>
              <a:buNone/>
            </a:pPr>
            <a:endParaRPr lang="en-US" altLang="en-US" smtClean="0"/>
          </a:p>
          <a:p>
            <a:pPr eaLnBrk="1" hangingPunct="1">
              <a:lnSpc>
                <a:spcPct val="90000"/>
              </a:lnSpc>
            </a:pPr>
            <a:r>
              <a:rPr lang="en-US" altLang="en-US" smtClean="0"/>
              <a:t>The object being charged is always left with a charge having </a:t>
            </a:r>
            <a:r>
              <a:rPr lang="en-US" altLang="en-US" smtClean="0">
                <a:solidFill>
                  <a:schemeClr val="hlink"/>
                </a:solidFill>
              </a:rPr>
              <a:t>the same sign</a:t>
            </a:r>
            <a:r>
              <a:rPr lang="en-US" altLang="en-US" smtClean="0"/>
              <a:t> as the object doing the charging</a:t>
            </a:r>
          </a:p>
        </p:txBody>
      </p:sp>
      <p:graphicFrame>
        <p:nvGraphicFramePr>
          <p:cNvPr id="37897" name="Object 9"/>
          <p:cNvGraphicFramePr>
            <a:graphicFrameLocks noChangeAspect="1"/>
          </p:cNvGraphicFramePr>
          <p:nvPr/>
        </p:nvGraphicFramePr>
        <p:xfrm>
          <a:off x="8318500" y="1219200"/>
          <a:ext cx="3111500" cy="4724400"/>
        </p:xfrm>
        <a:graphic>
          <a:graphicData uri="http://schemas.openxmlformats.org/presentationml/2006/ole">
            <mc:AlternateContent xmlns:mc="http://schemas.openxmlformats.org/markup-compatibility/2006">
              <mc:Choice xmlns:v="urn:schemas-microsoft-com:vml" Requires="v">
                <p:oleObj spid="_x0000_s25721" name="Photo Editor Photo" r:id="rId3" imgW="3809524" imgH="7228571" progId="MSPhotoEd.3">
                  <p:embed/>
                </p:oleObj>
              </mc:Choice>
              <mc:Fallback>
                <p:oleObj name="Photo Editor Photo" r:id="rId3" imgW="3809524" imgH="7228571" progId="MSPhotoEd.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00" y="1219200"/>
                        <a:ext cx="31115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8" name="Rectangle 10"/>
          <p:cNvSpPr>
            <a:spLocks noChangeArrowheads="1"/>
          </p:cNvSpPr>
          <p:nvPr/>
        </p:nvSpPr>
        <p:spPr bwMode="auto">
          <a:xfrm>
            <a:off x="8191500" y="2743200"/>
            <a:ext cx="3048000" cy="1447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37899" name="Rectangle 11"/>
          <p:cNvSpPr>
            <a:spLocks noChangeArrowheads="1"/>
          </p:cNvSpPr>
          <p:nvPr/>
        </p:nvSpPr>
        <p:spPr bwMode="auto">
          <a:xfrm>
            <a:off x="8191500" y="4419600"/>
            <a:ext cx="3238500" cy="160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305400" y="2027160"/>
              <a:ext cx="866880" cy="9360"/>
            </p14:xfrm>
          </p:contentPart>
        </mc:Choice>
        <mc:Fallback xmlns="">
          <p:pic>
            <p:nvPicPr>
              <p:cNvPr id="2" name="Ink 1"/>
              <p:cNvPicPr/>
              <p:nvPr/>
            </p:nvPicPr>
            <p:blipFill>
              <a:blip r:embed="rId6"/>
              <a:stretch>
                <a:fillRect/>
              </a:stretch>
            </p:blipFill>
            <p:spPr>
              <a:xfrm>
                <a:off x="6296040" y="2017800"/>
                <a:ext cx="885600" cy="2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789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789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7898" grpId="0" animBg="1"/>
      <p:bldP spid="37899" grpId="0" animBg="1"/>
    </p:bldLst>
  </p:timing>
</p:sld>
</file>

<file path=ppt/theme/theme1.xml><?xml version="1.0" encoding="utf-8"?>
<a:theme xmlns:a="http://schemas.openxmlformats.org/drawingml/2006/main" name="Theme1">
  <a:themeElements>
    <a:clrScheme name="PhysicsTC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ysicsTC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hysicsTC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hysicsTC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hysicsTC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hysicsTC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hysicsTC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hysicsTC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hysicsTC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hysicsTC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hysicsTC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hysicsTC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hysicsTC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hysicsTC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28978</TotalTime>
  <Words>4966</Words>
  <Application>Microsoft Office PowerPoint</Application>
  <PresentationFormat>Custom</PresentationFormat>
  <Paragraphs>469</Paragraphs>
  <Slides>83</Slides>
  <Notes>25</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3</vt:i4>
      </vt:variant>
      <vt:variant>
        <vt:lpstr>Slide Titles</vt:lpstr>
      </vt:variant>
      <vt:variant>
        <vt:i4>83</vt:i4>
      </vt:variant>
    </vt:vector>
  </HeadingPairs>
  <TitlesOfParts>
    <vt:vector size="107" baseType="lpstr">
      <vt:lpstr>ＭＳ Ｐゴシック</vt:lpstr>
      <vt:lpstr>ＭＳ Ｐゴシック</vt:lpstr>
      <vt:lpstr>Arial</vt:lpstr>
      <vt:lpstr>Arial Unicode MS</vt:lpstr>
      <vt:lpstr>Calibri</vt:lpstr>
      <vt:lpstr>Cambria Math</vt:lpstr>
      <vt:lpstr>Garamond</vt:lpstr>
      <vt:lpstr>新細明體</vt:lpstr>
      <vt:lpstr>Symbol</vt:lpstr>
      <vt:lpstr>Tahoma</vt:lpstr>
      <vt:lpstr>Times New Roman</vt:lpstr>
      <vt:lpstr>Wingdings</vt:lpstr>
      <vt:lpstr>ヒラギノ角ゴ Pro W3</vt:lpstr>
      <vt:lpstr>Theme1</vt:lpstr>
      <vt:lpstr>CL Template</vt:lpstr>
      <vt:lpstr>1_CL Template</vt:lpstr>
      <vt:lpstr>2_CL Template</vt:lpstr>
      <vt:lpstr>3_CL Template</vt:lpstr>
      <vt:lpstr>4_CL Template</vt:lpstr>
      <vt:lpstr>5_CL Template</vt:lpstr>
      <vt:lpstr>6_CL Template</vt:lpstr>
      <vt:lpstr>Equation</vt:lpstr>
      <vt:lpstr>Photo Editor Photo</vt:lpstr>
      <vt:lpstr>公式</vt:lpstr>
      <vt:lpstr>Chapter 23 and 24 Electric Fields and Gauss’s Law </vt:lpstr>
      <vt:lpstr>Properties of Electric Charges</vt:lpstr>
      <vt:lpstr>Properties of Electric Charges</vt:lpstr>
      <vt:lpstr>Quantization of Electric Charges</vt:lpstr>
      <vt:lpstr>Particle Summary</vt:lpstr>
      <vt:lpstr>Charging by Induction</vt:lpstr>
      <vt:lpstr>Charging by Induction</vt:lpstr>
      <vt:lpstr>Charging by Induction</vt:lpstr>
      <vt:lpstr>Charging by Conduction</vt:lpstr>
      <vt:lpstr>Charge Rearrangement in  Insulators (Polarization)</vt:lpstr>
      <vt:lpstr>Coulomb’s Law </vt:lpstr>
      <vt:lpstr>Electric Forces</vt:lpstr>
      <vt:lpstr>Vector Nature of Electric Forces</vt:lpstr>
      <vt:lpstr>Vector Nature of Electrical Forces, cont.</vt:lpstr>
      <vt:lpstr>Vector Nature of Electrical Forces, 3</vt:lpstr>
      <vt:lpstr>Multiple Charges</vt:lpstr>
      <vt:lpstr>Problem: Superposition Principle</vt:lpstr>
      <vt:lpstr>Problem: Superposition Principle</vt:lpstr>
      <vt:lpstr>Practice Problem</vt:lpstr>
      <vt:lpstr>Practice Problem</vt:lpstr>
      <vt:lpstr>Practice Problem</vt:lpstr>
      <vt:lpstr>Problem: Where is the net force is zero?</vt:lpstr>
      <vt:lpstr>Problem: Where is the net force is zero?</vt:lpstr>
      <vt:lpstr>Problem : Find the charge on the spheres </vt:lpstr>
      <vt:lpstr>Free Body Diagram </vt:lpstr>
      <vt:lpstr>Free Body Diagram </vt:lpstr>
      <vt:lpstr>Electric Field</vt:lpstr>
      <vt:lpstr>Electric Field</vt:lpstr>
      <vt:lpstr>Direction of Electric Field</vt:lpstr>
      <vt:lpstr>Relationship Between F and E</vt:lpstr>
      <vt:lpstr>Electric Field, Vector Form</vt:lpstr>
      <vt:lpstr>Superposition of Electric Fields</vt:lpstr>
      <vt:lpstr>Problem : Electric Field Due to Two Charges </vt:lpstr>
      <vt:lpstr>Problem : Electric Field Due to Two Charges </vt:lpstr>
      <vt:lpstr>Problem : Electric Field Due to Two Charges </vt:lpstr>
      <vt:lpstr>Problem : Electric Field Due to Two Charges </vt:lpstr>
      <vt:lpstr>Electric Field – Continuous Charge Distribution</vt:lpstr>
      <vt:lpstr>Continuous Charge Distributions</vt:lpstr>
      <vt:lpstr>Charge Densities</vt:lpstr>
      <vt:lpstr>Amount of Charge in a Small Volume</vt:lpstr>
      <vt:lpstr>The Electric Field Due to a Charged Rod</vt:lpstr>
      <vt:lpstr>Example.  Charged Ring</vt:lpstr>
      <vt:lpstr>Example.  Charged Ring</vt:lpstr>
      <vt:lpstr>Problem :The Electric Field of a Uniformly charged Disk</vt:lpstr>
      <vt:lpstr>Practice Problem </vt:lpstr>
      <vt:lpstr>Electric Field Lines</vt:lpstr>
      <vt:lpstr>Electric Field Lines, General</vt:lpstr>
      <vt:lpstr>Electric Field Line Patterns</vt:lpstr>
      <vt:lpstr>Electric Field Line Patterns</vt:lpstr>
      <vt:lpstr>Electric Field Line Patterns</vt:lpstr>
      <vt:lpstr>Rules for Drawing Electric Field Lines</vt:lpstr>
      <vt:lpstr>Motion of Charged Particles</vt:lpstr>
      <vt:lpstr>Problem (9): An Accelerating Positive Charge </vt:lpstr>
      <vt:lpstr>Example 23.10 </vt:lpstr>
      <vt:lpstr>Example 23.10 </vt:lpstr>
      <vt:lpstr>PowerPoint Presentation</vt:lpstr>
      <vt:lpstr>Electric Flux</vt:lpstr>
      <vt:lpstr>Electric Flux, General Area</vt:lpstr>
      <vt:lpstr>Electric Flux, Interpreting the Equation</vt:lpstr>
      <vt:lpstr>Electric Flux through open surface </vt:lpstr>
      <vt:lpstr>Flux of Electric Field (Closed Surface)</vt:lpstr>
      <vt:lpstr>Summary of Electric Flux</vt:lpstr>
      <vt:lpstr>Gauss’s Law – General </vt:lpstr>
      <vt:lpstr>Gauss’ Law</vt:lpstr>
      <vt:lpstr>CONCEPTUAL EXAMPLE 2 4 . 2 Flux Due to a Point Charge</vt:lpstr>
      <vt:lpstr>EXAMPLE 2 4 . 3: Application’s of Gauss’s law</vt:lpstr>
      <vt:lpstr>EXAMPLE 2 4 . 3: Application’s of Gauss’s law</vt:lpstr>
      <vt:lpstr>EXAMPLE 2 4 . 3: Application’s of Gauss’s law</vt:lpstr>
      <vt:lpstr>A Spherically Symmetric Charge Distribution Summary</vt:lpstr>
      <vt:lpstr>Practice Problem: Hollow Spherical Shell</vt:lpstr>
      <vt:lpstr>Practice Problem: Hollow Spherical Shell</vt:lpstr>
      <vt:lpstr>Example 21.4.  Infinite Line of Charge</vt:lpstr>
      <vt:lpstr>EXAMPLE 2 4 . 5: Nonconducting Sheet</vt:lpstr>
      <vt:lpstr>Parallel Plate Capacitor</vt:lpstr>
      <vt:lpstr>Two Parallel Conducting Plates</vt:lpstr>
      <vt:lpstr>Summary</vt:lpstr>
      <vt:lpstr>Summary, cont’d</vt:lpstr>
      <vt:lpstr>Practice Problem: </vt:lpstr>
      <vt:lpstr>Practice Problem:</vt:lpstr>
      <vt:lpstr>Practice Problem:</vt:lpstr>
      <vt:lpstr>Practice Problem:</vt:lpstr>
      <vt:lpstr>Practice Problem:</vt:lpstr>
      <vt:lpstr>Practice Problem</vt:lpstr>
    </vt:vector>
  </TitlesOfParts>
  <Company>Next Step Program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15</dc:title>
  <dc:creator>Brooks/Cole</dc:creator>
  <cp:lastModifiedBy>Saad Ahmad</cp:lastModifiedBy>
  <cp:revision>354</cp:revision>
  <cp:lastPrinted>1601-01-01T00:00:00Z</cp:lastPrinted>
  <dcterms:created xsi:type="dcterms:W3CDTF">2002-09-05T20:40:08Z</dcterms:created>
  <dcterms:modified xsi:type="dcterms:W3CDTF">2021-01-31T11:10:35Z</dcterms:modified>
</cp:coreProperties>
</file>